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  <p:sldMasterId id="2147483792" r:id="rId14"/>
    <p:sldMasterId id="2147483804" r:id="rId15"/>
    <p:sldMasterId id="2147483816" r:id="rId16"/>
    <p:sldMasterId id="2147483828" r:id="rId17"/>
    <p:sldMasterId id="2147483840" r:id="rId18"/>
    <p:sldMasterId id="2147483852" r:id="rId19"/>
    <p:sldMasterId id="2147483864" r:id="rId20"/>
    <p:sldMasterId id="2147483876" r:id="rId21"/>
    <p:sldMasterId id="2147483888" r:id="rId22"/>
    <p:sldMasterId id="2147483900" r:id="rId23"/>
    <p:sldMasterId id="2147483912" r:id="rId24"/>
    <p:sldMasterId id="2147483924" r:id="rId25"/>
    <p:sldMasterId id="2147483936" r:id="rId26"/>
    <p:sldMasterId id="2147483948" r:id="rId27"/>
    <p:sldMasterId id="2147483960" r:id="rId28"/>
  </p:sldMasterIdLst>
  <p:notesMasterIdLst>
    <p:notesMasterId r:id="rId30"/>
  </p:notesMasterIdLst>
  <p:handoutMasterIdLst>
    <p:handoutMasterId r:id="rId42"/>
  </p:handoutMasterIdLst>
  <p:sldIdLst>
    <p:sldId id="345" r:id="rId29"/>
    <p:sldId id="473" r:id="rId31"/>
    <p:sldId id="474" r:id="rId32"/>
    <p:sldId id="502" r:id="rId33"/>
    <p:sldId id="475" r:id="rId34"/>
    <p:sldId id="476" r:id="rId35"/>
    <p:sldId id="503" r:id="rId36"/>
    <p:sldId id="346" r:id="rId37"/>
    <p:sldId id="450" r:id="rId38"/>
    <p:sldId id="483" r:id="rId39"/>
    <p:sldId id="504" r:id="rId40"/>
    <p:sldId id="477" r:id="rId41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1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5" autoAdjust="0"/>
    <p:restoredTop sz="97208" autoAdjust="0"/>
  </p:normalViewPr>
  <p:slideViewPr>
    <p:cSldViewPr>
      <p:cViewPr>
        <p:scale>
          <a:sx n="78" d="100"/>
          <a:sy n="78" d="100"/>
        </p:scale>
        <p:origin x="-78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5" Type="http://schemas.openxmlformats.org/officeDocument/2006/relationships/tableStyles" Target="tableStyles.xml"/><Relationship Id="rId44" Type="http://schemas.openxmlformats.org/officeDocument/2006/relationships/viewProps" Target="viewProps.xml"/><Relationship Id="rId43" Type="http://schemas.openxmlformats.org/officeDocument/2006/relationships/presProps" Target="presProps.xml"/><Relationship Id="rId42" Type="http://schemas.openxmlformats.org/officeDocument/2006/relationships/handoutMaster" Target="handoutMasters/handoutMaster1.xml"/><Relationship Id="rId41" Type="http://schemas.openxmlformats.org/officeDocument/2006/relationships/slide" Target="slides/slide12.xml"/><Relationship Id="rId40" Type="http://schemas.openxmlformats.org/officeDocument/2006/relationships/slide" Target="slides/slide11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10.xml"/><Relationship Id="rId38" Type="http://schemas.openxmlformats.org/officeDocument/2006/relationships/slide" Target="slides/slide9.xml"/><Relationship Id="rId37" Type="http://schemas.openxmlformats.org/officeDocument/2006/relationships/slide" Target="slides/slide8.xml"/><Relationship Id="rId36" Type="http://schemas.openxmlformats.org/officeDocument/2006/relationships/slide" Target="slides/slide7.xml"/><Relationship Id="rId35" Type="http://schemas.openxmlformats.org/officeDocument/2006/relationships/slide" Target="slides/slide6.xml"/><Relationship Id="rId34" Type="http://schemas.openxmlformats.org/officeDocument/2006/relationships/slide" Target="slides/slide5.xml"/><Relationship Id="rId33" Type="http://schemas.openxmlformats.org/officeDocument/2006/relationships/slide" Target="slides/slide4.xml"/><Relationship Id="rId32" Type="http://schemas.openxmlformats.org/officeDocument/2006/relationships/slide" Target="slides/slide3.xml"/><Relationship Id="rId31" Type="http://schemas.openxmlformats.org/officeDocument/2006/relationships/slide" Target="slides/slide2.xml"/><Relationship Id="rId30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.xml"/><Relationship Id="rId28" Type="http://schemas.openxmlformats.org/officeDocument/2006/relationships/slideMaster" Target="slideMasters/slideMaster27.xml"/><Relationship Id="rId27" Type="http://schemas.openxmlformats.org/officeDocument/2006/relationships/slideMaster" Target="slideMasters/slideMaster26.xml"/><Relationship Id="rId26" Type="http://schemas.openxmlformats.org/officeDocument/2006/relationships/slideMaster" Target="slideMasters/slideMaster25.xml"/><Relationship Id="rId25" Type="http://schemas.openxmlformats.org/officeDocument/2006/relationships/slideMaster" Target="slideMasters/slideMaster24.xml"/><Relationship Id="rId24" Type="http://schemas.openxmlformats.org/officeDocument/2006/relationships/slideMaster" Target="slideMasters/slideMaster23.xml"/><Relationship Id="rId23" Type="http://schemas.openxmlformats.org/officeDocument/2006/relationships/slideMaster" Target="slideMasters/slideMaster22.xml"/><Relationship Id="rId22" Type="http://schemas.openxmlformats.org/officeDocument/2006/relationships/slideMaster" Target="slideMasters/slideMaster21.xml"/><Relationship Id="rId21" Type="http://schemas.openxmlformats.org/officeDocument/2006/relationships/slideMaster" Target="slideMasters/slideMaster20.xml"/><Relationship Id="rId20" Type="http://schemas.openxmlformats.org/officeDocument/2006/relationships/slideMaster" Target="slideMasters/slideMaster19.xml"/><Relationship Id="rId2" Type="http://schemas.openxmlformats.org/officeDocument/2006/relationships/theme" Target="theme/theme1.xml"/><Relationship Id="rId19" Type="http://schemas.openxmlformats.org/officeDocument/2006/relationships/slideMaster" Target="slideMasters/slideMaster18.xml"/><Relationship Id="rId18" Type="http://schemas.openxmlformats.org/officeDocument/2006/relationships/slideMaster" Target="slideMasters/slideMaster17.xml"/><Relationship Id="rId17" Type="http://schemas.openxmlformats.org/officeDocument/2006/relationships/slideMaster" Target="slideMasters/slideMaster16.xml"/><Relationship Id="rId16" Type="http://schemas.openxmlformats.org/officeDocument/2006/relationships/slideMaster" Target="slideMasters/slideMaster15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b" anchorCtr="0" compatLnSpc="1"/>
          <a:lstStyle>
            <a:lvl1pPr algn="r" eaLnBrk="1" hangingPunct="1">
              <a:defRPr sz="1200"/>
            </a:lvl1pPr>
          </a:lstStyle>
          <a:p>
            <a:fld id="{69CCF5A4-EEC1-4F34-9378-8FFFC09A202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751" tIns="45875" rIns="91751" bIns="45875" numCol="1" anchor="b" anchorCtr="0" compatLnSpc="1"/>
          <a:lstStyle>
            <a:lvl1pPr algn="r" eaLnBrk="1" hangingPunct="1">
              <a:defRPr sz="1200"/>
            </a:lvl1pPr>
          </a:lstStyle>
          <a:p>
            <a:fld id="{B45F8BBE-4656-4CFB-B917-117A2B08B269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AEA91E-89E3-498D-AE5F-EA4DD5450298}" type="slidenum">
              <a:rPr lang="en-GB" altLang="en-US"/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062BB2-DF1F-4432-B457-FB3AF8078618}" type="slidenum">
              <a:rPr lang="en-GB" altLang="en-US"/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F6FBF-38E6-48D9-962B-48BE8D068156}" type="slidenum">
              <a:rPr lang="en-GB" altLang="en-US"/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41EC80-9D30-4547-9754-CC1602E6F39A}" type="slidenum">
              <a:rPr lang="en-GB" altLang="en-US"/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291389-61AC-4A94-95EE-EA966B74B649}" type="slidenum">
              <a:rPr lang="en-GB" altLang="en-US"/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5837EE-98C8-45DF-BC73-1E0ECA7EB1B2}" type="slidenum">
              <a:rPr lang="en-GB" altLang="en-US"/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15F232-3004-47CD-BF3E-A43C78686D6A}" type="slidenum">
              <a:rPr lang="en-GB" altLang="en-US"/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73EA39-B495-48E5-8E56-8093AFB6F680}" type="slidenum">
              <a:rPr lang="en-GB" altLang="en-US"/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3E4D6E-CBA5-46D9-AE0F-7C78E8852FDA}" type="slidenum">
              <a:rPr lang="en-GB" altLang="en-US"/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4E98-B35F-4EDB-904A-1787653EAED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93FD9-1472-4E7A-A9C6-529CDEA768D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9D26-6F33-4A95-A5F3-948B53469EF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0B86C-A372-4208-8E01-712887BF2A2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550EA-FD20-4855-B1DA-70A8FF12BC9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F3A9-3939-474E-8C20-E987299D699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89C0-38E4-445A-A30E-F46492CE23F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E80EE-E48F-408E-9694-5A1E69B1BC6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1B99-58C4-4C42-B955-E7009C32E17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60284-3D8F-42AD-80C3-2CAFC977E09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DC32-D612-49E1-BE8F-F5C48BFD48FA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C9D4F-4BDE-47C3-9407-B429A12957D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093D-21D9-470E-A6AC-173BB17D1176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12D2-B0F1-4171-A0B1-E740F038FB0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B668-A4B5-4486-9CA1-30421676BEA9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ECDA-3BD8-4442-A9F5-541B1B730A7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AC3C-17C9-4A4D-B7E2-063733452C06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D62E9-71F4-49A6-9228-CF76F7298B5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0C93-7441-48D2-AC1A-6B49C8F8E18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2DD3-6FE1-4453-9C29-21256A19676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8E7D-A33B-4612-9CF6-EC130444A34D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2CF4D-1F47-4756-A6BE-7803C0D82B5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A133-A7AB-4F18-BAAC-87C6E93128A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CA1A0-5C8B-4265-B5ED-9B4F4C07305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B3B8-1B9D-4A92-8E87-31CB597E2CA6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27FE7-38BE-4190-BBA5-02453D7103D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19F4-2A86-4B2F-A2BB-CEEE395F6A1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FE3F2-14A8-45E2-9263-95842C9129B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6EA2-7BA9-4607-9EFD-BDDA0EF159B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7CC7F-6255-4F16-884D-ED2EA879C49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4BE5-3C90-4DC9-9C74-55545C53486B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EE688-95E6-4A7B-B2B8-65774A55748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8B46-19A2-4013-B108-229AA7049086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38AE2-1A4A-44B6-8E80-A739DA62F5F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EE1B-4744-4724-B1C4-CE1FEC3842F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2C0E4-964A-44CF-A98E-464D5BC80CF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BA96-E6F9-4EA6-83A6-005CB2B5F5B4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42934-D209-48C7-895B-135EAC93618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FA00-9065-4717-9253-08AF4862986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594D-D3B2-48B5-A94D-9DFC9959FA4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DC2A-4476-46F2-BDAA-349682797834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FCED4-0538-4E6B-B8D0-D47E44B0EBC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D938-D881-4422-91E0-F3E452C0DDF9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43203-1E8D-4F6A-B486-F712B0DE99E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33DD-642B-4989-9A85-F38E7C705035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7EECB-223F-409C-B9C0-098F0A94A70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E9E8-A1C8-4271-B200-F3255F24984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9F1FA-AF2C-4864-A12C-5F408501CE4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993D-743D-42F4-8795-8820B33B843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36A8D-9B29-4963-BDB4-82864CDFE02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A4D6-7BE5-4CD1-A1DC-32CE2219A3B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FE5DA-FACD-44BE-8E91-F09582712C0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C7CA-9302-44A7-9AC0-39800C587CA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3C70-A66F-4C39-B31C-5AE017AD91F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DF44-802E-4797-BDD2-CF55CE1A3B6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1E48B-FCE1-421D-BC5A-37D378F73BA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341D-3791-42EA-9C44-1FC3ABB5CC8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FB55F-4EB4-4C4F-A1E1-20EC126F9CA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BDCF-3EB4-4D9D-9C6D-6A50574553F5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D8DA-CEB2-448D-AEE3-C98D3CB7159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5E24-9543-4DE2-B8AF-518262FE00AF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7B0E3-91AD-4122-9FAC-855ED464B22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CF00-E7D2-4A0A-AB30-E5B3771970E8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19EAD-4A19-4357-8339-B5F0933B73A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1798-D2D3-4F37-8AAD-CFF4AFB779B1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B87BD-F760-4337-B708-3C10158CA43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3BED-00B5-4A1E-A05D-2391187487BD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FD8B-4312-42A9-A959-A59BA5D2D33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09A4-525F-4D64-BB27-342B06E018D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3A1EB-2361-4514-A28D-FFD8E172B53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43B2-511F-4614-AB3C-1A11C0EAFE8C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6D19E-7F71-4B82-92D9-2EA5DD0091E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5B664-872F-4F16-9576-B03AD217C46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540E8-E4C1-4A1A-964D-25EB4088C0E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9465D-6FB2-460A-B902-F8CD62D60C56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797EF-8B11-4101-8CA7-04AC912F09A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FC30-3059-4593-8B37-4CC2B8CA44C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9DFF-414D-467C-A3CE-59EC70C4F00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66E0-20C9-426C-BFCD-21BDCEB42E6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9F633-F80D-4557-BBA4-0CB3A26443D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27E7-C58E-4293-9B6B-4840F570F8C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502A9-BCAE-40A4-9564-2582481DF2D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ABD4-19C5-4E48-89E7-8E7B074B5A7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3A350-D9FD-41FA-BD85-BCA28D76B4C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9F4C-EBD8-4064-BEF0-26A9A812BBB2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5061-FD9E-4BE9-9301-8814324EE24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E3F6-B4C8-4F29-B0A2-DB5793B57F31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919D8-6F0D-44D7-87A2-26017751C97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13F2-B1F9-4199-98BB-B9F8E1DEB9C4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6FF42-B09B-4994-AF73-7C4A4CBF4B3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65DA-A735-4010-882D-A787116C255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92003-EC73-4356-BBC5-35F82EC17E2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717C8-D05E-46D8-A940-1C96533229F1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C5B1E-6380-43E5-95A3-B2F3A2D9415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497F-5AB3-41F7-B9DD-0832147F11EF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89F4D-B5AC-446F-98EA-D53E1B5979B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4ADF-E2A2-44A5-AD07-34CA5F9B0BD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F6603-7514-4857-B318-F4391F93655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84BE-C527-4063-913A-632AE44824C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38CE7-CF6D-4260-A59B-186B65ECD7B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EF23-2542-4410-8B7E-8C5AD0D69BE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D8120-9131-4C1D-B90D-977EFA0F775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4A5B-5D3D-4380-B714-B1D2E28935E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FDB1F-76FD-4E95-953B-9937536C404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9E47-CB1F-4598-9012-A9A686A9BF6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8D1C6-7B04-4F42-BF3B-B47AE6D43A6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DD30-C864-4BF7-B82C-E24AEEEBB07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8DEF7-1DEC-42E6-83E4-2C6B041C883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2494B-0166-4C15-BC2B-D0468F5335B8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A3739-861E-4583-A437-8D859BABA94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F6C5-8495-4CE9-A542-6F6D31773984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33E84-75D4-4683-9D91-4898A59D169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2B91-711C-4636-A939-D66C6FB826A4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6C0D-FE41-447C-BA92-50AC29E3EA6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37DA-08E7-4D9D-9606-2E8F6B4A5CCF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F1C6D-548C-4E6F-9789-97E1613CF99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6468-440D-4680-9C77-E7CC7047DA21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5F30F-5102-4A52-8D27-3C548A9FDB3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34FA4-4634-4230-AFF7-EAC6D07AF49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F78F8-C226-49E4-B486-5B713CC67C0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2DD8-935A-49E5-8653-9C3914CE258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9E30-AE7E-4B9F-976E-AD7D014BCC1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9D52-6E1A-40CF-89F0-A929FD3180F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7ED00-0CF9-4E01-B6BD-71E8100A9EE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903F-26B1-4B62-89FA-1929029EDF5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813FA-CF22-47F6-B536-B221526A5B1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8CAF-9E92-4577-AD89-7B0B1C41D3A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0C50C-22A3-4241-98F9-BB85D8F204E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C9BC-8642-4CE5-94E1-BC4F7C27C46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43FB3-4D0F-4EE0-B337-F28C718C7B3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F9AC-441E-4504-BEB3-B1C7F5222CE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532D1-E2EB-4429-A99D-4F67DE67D56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87CC-CBA5-4FC4-B97A-65DB709B5C93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6040F-E8E8-43A5-8A04-2D493A71F14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3678-FD70-4C6C-B65C-D4D3497FD8DA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476B1-7066-4CC5-BD5C-22A9B6A2D02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514D-EF71-4B22-AD73-9F19367C9232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3678D-1CBD-4ADB-9AC5-516242A18F7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7D0C-035A-4B76-916D-9C9D4AECA1D3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B893C-808A-41DD-92CC-C2ECABE8434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2E1D9-DF23-4111-8A29-DB83947265FD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A758D-2F99-4F3C-8FC9-EE3BFA70E14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0907-BEB3-46C9-A2F1-F1C8C1F187BE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F0FC-4AE0-4C7C-8777-A4A1E299BAE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8A0F-768F-4E58-82E8-EF97CDE8E0F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D8E90-FBE1-4F46-9594-3D6E197B76A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09A5-DF3A-4BDD-9DAA-27591F80841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578E3-6702-4945-B422-D4A46205A61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7C00-40F7-4672-A985-C50DF8400C8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9A23-1E8F-46E0-84F0-D0372CCE23D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79FD4-585A-453C-838B-2C4B68C5F96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B1FA-AE18-4A87-A057-2EB019E9300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C374-4369-47C9-B4EE-76309E98F61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0B064-5E7B-4DDE-A1EA-2E93EE725FF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F872-94E6-4E1E-9ECA-B1E09B756416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907F-8960-4656-86D3-63B5CE917A2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CC11-A478-48EE-80C8-EA478C7FB35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4399F-16DD-4DDA-8660-17E9CBFDEAA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CB99-5A62-404C-A5F4-CF2150676589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41A6-4315-4633-9450-5E065C7D6C0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25BE2-95EA-441B-84C8-7519636DD989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D3D43-E046-4184-A0D1-F8CCFA561F6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E4D3-3EB8-4EA3-AC32-1659E4F423EA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70C83-E70C-43F2-841C-F238117CACA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4FCB-C1D9-48CB-B863-B3D8BD903A81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B967B-D34B-40E5-8DC9-11AA10CE890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B66B-7AE5-4FAE-965F-D085EAC65FF6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D76F0-CE88-46AD-8448-D78D18678D1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63FA-FECC-45BD-9613-EA887FDEEF4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90C51-C73B-4FA7-AFED-94E2DABA98B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76A8-FE46-429C-8F62-B2CC750718D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B32CA-7D7F-44CE-8727-33E22299E99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1E77-34D5-4972-945B-287920ECFC2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F2566-B4B0-48BB-AAF9-ADDBCA28F34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03F1-FE87-47B7-80B2-F46429207C3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09046-0A88-4413-8DFF-E51FDCE0E97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BB1D-14DC-4672-88B9-3A866C417AA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BFF9B-75CE-4732-B4E1-BE4E9CDFF80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9252-2F0E-47CB-B502-77837348D0C4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931A4-698D-4A31-A1F9-C3607FAF635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04CB-A847-4859-88EB-B2FB5E761FEB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A0029-93BB-4F9B-A622-BAD4423E5C3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5612-6E8D-470C-B258-FA0C974C45BD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B5057-C0C1-4999-9B7D-939FDFB83D8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E487-3CF3-49BF-9A9B-B49F945E6AE8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E7FDC-6A90-4B11-B2AD-39C47084F1B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1BB3-6768-48C7-ADD7-D43990899961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1A537-78DC-4EEA-9B12-09F7B48CAE5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761E-ED4A-4C5C-9478-8340BD15633C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6120-0678-4A5E-AFBD-667F6E2194A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6541-C466-4AB8-AAE8-0C71B3E754E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20FE3-5145-4D69-9367-50F092903F8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6309-30EB-4854-9BD3-AFF94049509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6D363-3D2C-42CC-9273-2BFC355F52F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3496-6F95-48AF-9A54-AC31F151CBB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03396-B9CF-4C4A-9A84-EBB27738F98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BFF84-D156-4E1A-85B7-2940D63BE5C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7D97C-E2F5-405C-9DC8-6BE29D5E756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BCD8-0F83-4229-B347-81E5374827A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9BC2-C377-438C-8AC7-3BED8F51D7C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83EF0-383D-49A7-8BF8-3F96F907DD6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72210-AA5E-4B2E-B664-CE04AB9DADE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769F-7D55-46AC-9A96-E6FD8C60547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20743-2337-47C3-8916-51CEEEB3684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9F66E-FF0F-4785-BEC7-4A645C9FAF2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CB6CB-DFF8-45BA-BAEA-42CEE8A4013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F438-06D3-486C-9289-7A74BF7697F9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47ED-6070-4E12-A436-FCDEA09B5D9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6A5F-F0E5-48AC-9260-773CB13435D1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0C66E-A8C3-40DA-8227-211C2006297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06B9-5003-4456-8DA1-9CDEF16D066C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7178-0FAA-402F-9441-C8F789ABEED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423E-B6CA-4D11-BCBA-7AAF57C327B9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6DB67-EEC9-41B3-926A-4C6763D4EBC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14F9-7A89-439A-A522-11959F6CC1C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C54B6-46C1-4B71-AC91-F6F5B3BEC47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C011-4921-4E54-B65C-DCA9E8F0FAB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7A16-812C-42FF-8EBD-75E44E53248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B72D-0A8C-4CAE-93A3-1BD28B1E2E7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DF64C-8211-484B-A61D-45C9A1C0078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02A0-6AFC-4F9D-9CE1-93F2302F172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BE389-E279-4EE6-ADA8-0A02896C946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88A0-6815-4816-8897-E54769E1213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55481-F921-4943-8D4E-E4F4F534151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2BE2-5DAD-406E-AC3A-D613D43AC89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43AE-1F34-4D43-A96F-EC7FA81A12F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DFF6-5B1D-4668-AE07-3642046F5E2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A7BBE-DE62-4A0B-9DF0-629C06EAFCF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CDCA-77AB-4A4F-A5A3-C9A9B427525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3846E-BB3F-4E97-B48A-4801A18E5D2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ECB2-AED5-4303-9024-B8F1A59036B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C6662-94A4-493B-8D8B-60680E904C0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C00F-83D5-4A4B-9E05-8CE3BBD6A373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0FCD-E155-481A-85CF-DAC7809A678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41A2-497F-494C-B801-DD4A165E5131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02AD6-B49C-4C3E-B5CE-3CD1A35ABD5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4626-6476-4123-B32D-604CAD26AC00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D1D1A-9F94-4AA2-8EE3-EA33C0307C0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ED8A-BCF2-4B14-99D1-8E47E2E38FB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904E9-005B-42FB-BE01-717BAC5F46D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F805-32EB-4D40-AD7E-F342926F914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9C15-9751-456B-A790-9FA0333A3D4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97EF-42D0-4126-AA35-44BA7382C75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955EC-1629-4F1F-A2F0-DB97C54F386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73E28-DD71-41A0-ADDD-12D71E441FA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135B-E981-4E74-8CB8-882B6329CB0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F0A7-AD3A-499D-A6CF-6C6087FC768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E75BA-94A8-4693-A739-752832D08BD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6B70-05DB-445B-A2A5-4ED0E2790BF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11C6E-F4FD-4EE4-90EE-AE08BFE7248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3E51-EEE1-4F54-A88F-7747BDB578F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D232C-1FE1-49B9-99CF-8682062E4D9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3D9B2-BC54-423E-B132-E42C6B03D7D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A77D-2DA1-453F-B280-849CFF6B14A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E11D-62F6-4FC0-BCDF-B28AC6F52395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0923-15B3-46FA-B926-9302DCFCD01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3BEF-1CE4-4BB4-93B3-BD760C95C5D2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F9BE6-1FAF-4306-8A2B-B339FB5313D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154B-CE74-4242-A72B-12CE9B0DF3E6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653F-721A-4AC9-AB7A-EE976BF7BD9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73A6-79C8-4A2B-A92F-6A9C7582E743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9FC0D-281E-4FF9-8D44-752B8B71314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BF94-955E-4797-8444-5F802669490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BC66C-CF7F-4724-9416-F064B31D42F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4E9C-10E3-4A40-96AD-497A155ECDFF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19D77-0C5D-4FBA-9F30-CC32193EFF0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0B284-FB44-43CF-B95F-BF9DEBCC052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CAFD8-618F-4F41-A466-477A7AA749A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29D0-09F0-443C-8843-1CADA799345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0B719-1FE4-460C-892C-FF9553802AA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9D4B-5FA5-4647-AB8D-7F130AD0CD3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274A5-037E-4316-A857-A5DD91B04B4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BC4C-2DAB-4495-B30A-EFB170D1C8F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2A08F-5B76-4765-AABC-D24E1810E97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4659-4960-4C7E-AAE2-13F07E2F53E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56B01-7F16-4B95-8C95-F44C0D4A57A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5E96-BE97-46F0-AD4B-43D213F64F3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13078-067B-4BCB-BEC3-9997FDEF077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E411B-F125-4B88-ADAC-DBA888A89C8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084C-376A-4B13-828E-B13999CBCA7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5326-E074-4D20-A35B-7EB0BF35905E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D87E-6350-4024-B234-EDA7BF89E31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80FE1-74EB-4445-AA47-5D2D2C794A1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432B-15AB-467D-84A1-0CAB7791F6A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F9CA-16E4-4F64-BF52-3EE2D273A2F5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5C6A3-F50C-4FE6-AE44-42450BE8F18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C055-5E5E-4B8A-A0D5-65E41EFC733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A6F6-AD99-4F27-8483-B37632D0B98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E110-FB5B-44B0-A2B1-B484B15AC31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9FEE3-B521-4609-951B-42DC5D35E2A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A6F4-959A-4FEB-826C-120A83435536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0D89-D044-48C9-B3AF-BFBB08644B7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4741-D2DF-476F-813E-E388B7F1FBB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6454-D049-4F65-B10B-D61B5BCC62E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4155-E349-4AF4-8F87-0B3B3F98D28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CB16-179F-407A-8487-8A83887CE97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256D-4587-4D23-9912-F4A966F25D9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F5BCB-150F-4231-AF33-615DBC4B45B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EFA6-A9B3-490F-BC2E-13D1AAB5C36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AD88-AC15-439E-A128-D6D54644DBA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3685-AC0F-425A-90AA-B584BE20A6A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318E1-BAD7-4953-A15E-8FFB5118E4D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FBF6-75F4-4CC7-AAA3-1E48DE3DBCD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6520-EC6E-449D-8754-141454160F9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BB1F-8D35-4F0D-AF12-290267144736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6BED3-5078-453E-9B07-CE804BBCE2A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B1AE-76AB-48A2-A246-4A985E6F23E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7F920-4505-4C52-A3D5-983DEA8AA49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E5F6-0E14-43EF-B450-7140C3097186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1F3B0-61A8-45F5-86DD-5091A1CB71A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6567-3AD9-4776-9B0A-B7DF4276E206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0639F-4066-4C1D-BDA2-EA1EBD497B7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C8F6-1C50-4C19-9758-33664CB8DF0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7F73-B415-43AA-A36D-4373F3360B6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E0B7-4282-4A3B-830C-6EA781362E5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47416-A1F2-4999-85EA-82B6031B3F6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36505-9BF6-4A56-9C3B-5D9189BCA37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7444-F5CF-43C9-A720-4487B56A56D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5AF0-147F-4FF8-8237-6ADF7326036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7302C-EF74-44A8-A5EB-BCE2EFF413F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E316-2A5E-49F7-82CF-02388643BC5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16406-AE56-4C50-BBB0-A1EC27D1D33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A9DE-4D11-4CE3-B365-EE012C9AC05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B144B-089A-4D48-A2FA-BE07B86A850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FDF12-9C0C-4DA8-8372-CF3633CB900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6E5BC-338C-4A96-AEF3-DD0F33933AA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9A993-9199-4A6B-8B5F-DA0CC53B790E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5BFA-B95B-4B95-87FA-FF926BC85C7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471DA-3E9A-47E0-9957-38E9F200BD76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DD685-39D8-4F4B-8808-493B2E604E0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2444-18FF-4C19-9091-D44A8931ED7F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9A2B7-CE18-4C85-A662-934ADB352A5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2ACC-2048-434C-BB5F-1C079E78F87F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44BDA-8402-4839-AC5F-72C6ADB5946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A74A-46BE-48DB-8CFF-2FCE6C7E63E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E726E-2D2C-4ED3-98C2-0B696DE6998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5864-FAC5-48FF-8B04-5868F0BE571A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32AC0-5ACE-4E1F-B5BB-5CD35B7BBEB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6EB6-BEAF-48A2-B933-D65D8138E4C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7E414-D24D-4849-A8C1-BCBD06278E0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2CB2-D710-43F0-BCBF-A56654F062B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C6568-090A-47D7-98D0-B21B001ECDB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0523-3C61-4ACA-8E4C-288E1444105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DAB3D-37E9-48F7-A52C-89779C3527C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34D9-4A0B-4AEE-A86A-49C4D1A773C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1FF99-61E1-4B7A-9E43-C7E1B480425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E097-B7CA-49A2-B8AE-E92D92C2C55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32CEF-D8ED-4245-B813-246B191FD17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1162-AD06-4D45-8CE0-627DF46F45E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4CF02-ACF0-455F-B9A9-6073D7A0F74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DDB4-512D-4EC4-9DF9-C4D7D190AA76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5CD7D-A575-4CE6-BDFD-3689F9EBB78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2AAF-51EA-4579-8962-AF58AAF6307E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B89AF-B723-471D-BDD6-CAAA0A1B1B4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50F1-53A3-436E-AC20-04749749E1E4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48F6B-7C9E-4AF6-92B9-43F37681A26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CA34E-8DDA-4422-9BDD-0769B096AE0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92EC5-8714-4DD6-8EE0-C7E152F1F87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B485-9872-4FC7-9405-5B6A45B5F038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41DD6-AB41-4DE8-8272-AC9A4A467A7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B3C9-0279-467B-A2D3-525C2870B79D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7FC89-D9CF-4D39-A9B5-6C27AEA05FA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BE0F-B2A6-4CB8-B9DC-377F1D6F9CC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023C7-A57D-41AE-8469-63CF1A83930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A96D-E981-4660-88BC-30B2F3BA741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ED1F-944A-4AC3-B9EA-7372BE2C0F5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4E3DD-B288-425F-8908-861142CC716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72808-53F9-472F-A310-A2BE76F8A94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BD5F-4DE5-483B-BD50-1203DBA3B5D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D50D-CC36-46FF-91E1-C7044FD48B1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566E-93B8-4696-A299-D6D075007C7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F825E-70A8-46BF-9CD5-DD3394FDAA9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732B-0051-4B9A-ACAB-03AFAC3E72A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69B2D-8735-4F7D-82A5-1E466A59DE5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4F28-E1F7-4051-8BB5-A88B13B2E34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47B89-BFA3-4670-B854-FB40A6D6AE3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9F01-A0A5-4348-A10F-7CB337A095D9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1B1A6-46D9-49B8-8780-505811000B6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2B26-0C17-4C99-B769-67917A1E23B9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5C6A2-DEB1-4152-A442-6EFA068EAC5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11B4-D179-4872-9E1D-CA95E683B10B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6E750-90DA-4ACD-A404-B3582ECCB24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F945-255D-46DD-862B-0703CA8260CE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5A4B-D0FE-44FE-893F-65786548258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CFB9-81DD-40AE-A1B8-1F2C3545A3CD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5FDF4-6B18-4E0A-B62F-54016A778D5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7F20-1C15-46BD-B190-1F8B2F74A861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96DE0-CF14-4A2C-B30A-A903C1469D4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FF90-019E-4EDD-8054-B3EC4D28482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E06EB-6D5F-47F2-9C04-8772FC8E829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7467-B224-44A0-B353-C5B079C4C5F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2C5DE-24AF-4D2C-B374-00173A4A706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E9B8E-DE11-4E0C-BFC0-F9EC91A34F2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8129F-ABC0-49D4-9A98-9F4CC28FC21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E211-9235-42C2-8F77-83B7B9CA44F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D61FA-6CE2-42E2-B255-154C1F6A670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566A-3C98-4AAA-B7AF-B466BADD2C35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4DF89-9B6E-4735-B565-CC02473783C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3E4C-27C8-4BCB-9751-3FD29F1B0835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B671E-E83B-4794-9207-3AEB5619693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54CC-CEA8-485F-940B-80E49B7199A8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BDEF3-688F-4356-89A8-457E486C4BB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FBB71-6965-4648-BC45-ACBD93623F6A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C24E-E5A2-4BB4-A1ED-EBAC945BD16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40BB-2570-4A21-9594-304668D2E8C4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41FD-55CF-47BB-9055-8164B4159C4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807F-9651-4C9B-811B-017384D57937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0EF-9B1A-4173-BC9F-27A40D9A2DD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6B45-BB75-4A20-9879-3131C842C750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0137-1618-4A35-AE81-E8296B31D99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E2F8-84A2-44D3-9C30-A9FD7BF0DE70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23EF-15E4-430A-87EE-D09E7FA9C00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BE97-EC6E-49F5-AAAA-E80F296759C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38CC-D253-4699-AE42-83144DE0F25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6E8A-8AAE-48A6-80F2-BC96A134E02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125-2C87-4321-84F4-74707D03871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158C-5699-4F09-96BB-C996CCEFEAE9}" type="datetime1">
              <a:rPr lang="en-GB"/>
            </a:fld>
            <a:endParaRPr lang="en-GB"/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DEE86AE-6065-4B27-9AA8-010C8C8DBA4B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7E21-A0E8-470F-B552-2CEAFCC7F704}" type="datetime1">
              <a:rPr lang="en-GB"/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F755919-F1FC-49D8-A4B6-009F5406E568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7964-295A-49DC-8D64-5D5B6864BB07}" type="datetime1">
              <a:rPr lang="en-GB"/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147776C-7038-45C7-A195-1848050C3743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F066-E0DD-4F60-9D98-41D85A7D5D99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37A73-A5A9-4625-B1AC-1BE1C0FE17A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BED6F-B10F-4AC9-8817-6906B6CAAD3D}" type="datetime1">
              <a:rPr lang="en-GB"/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F8B9D-8853-45FF-AF79-32403226F5D5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CB70-7B65-4393-9DBC-315AB2550616}" type="datetime1">
              <a:rPr lang="en-GB"/>
            </a:fld>
            <a:endParaRPr lang="en-GB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411678E-5DBE-4645-81D3-FB21E13FA9A9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DC1B-3E4B-495B-BD12-BFB4CD238A1A}" type="datetime1">
              <a:rPr lang="en-GB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AD3D708-C266-4CD6-81F3-CCC2687A3A6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B27B-15D8-44C0-8177-BB5D4C5F16F6}" type="datetime1">
              <a:rPr lang="en-GB"/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F08344-79C2-47BC-9972-49564381748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10011AA-1BF0-4D54-8619-D7AB829922D6}" type="slidenum">
              <a:rPr lang="en-GB" altLang="en-US"/>
            </a:fld>
            <a:endParaRPr lang="en-GB" altLang="en-US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8F89-F299-46E2-B871-D9585577DAFC}" type="datetime1">
              <a:rPr lang="en-GB"/>
            </a:fld>
            <a:endParaRPr lang="en-GB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7142253-D514-4ABA-BBDB-1EF50141AE7A}" type="slidenum">
              <a:rPr lang="en-GB" altLang="en-US"/>
            </a:fld>
            <a:endParaRPr lang="en-GB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E9A82-ABF4-4328-9B94-C86EF6E961B9}" type="datetime1">
              <a:rPr lang="en-GB"/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81FE-BF76-49BC-9A8E-70E6DA19FF45}" type="datetime1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EA6E2-4504-46F6-B0C6-009A00A51307}" type="slidenum">
              <a:rPr lang="en-GB" altLang="en-US"/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B8CD0DC-70E0-4B3F-8EC4-84F5CE859547}" type="slidenum">
              <a:rPr lang="en-GB" altLang="en-US"/>
            </a:fld>
            <a:endParaRPr lang="en-GB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7136-F7A3-43FF-8474-19262EB4532C}" type="datetime1">
              <a:rPr lang="en-GB"/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8057-DBC1-4178-A095-AA29A1829F5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571A9-49DF-4AA4-B768-7EEC5EBB9F0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664F-F591-416D-BA05-2E67E01F7710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E1462-ECE9-43F1-9433-162ABFFEF56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507E-693D-49F5-AE83-F700914C9AAE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3FB7C-F81D-4120-98BB-E4957141991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DEDC4-52AD-4E50-ADBA-15C9C03EF93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0D3CD-D813-4464-87EF-F218FF7212D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4ECC-3A9E-4FBB-BBCC-B7D6C961F52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866DC-C76C-4E24-91E6-1CCCD12757E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F5BC-3F39-4ED1-B4CB-E0EF1D1FA55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1E99C-2D76-4EA7-AD40-1897CCBC214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5B03-CAD1-4C1C-ACF3-F097E359DB1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F9A2-064A-4545-BDB8-F36CACBF355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B624-8A07-4DBD-BA01-6B5FD45BBBB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FAAD-1012-4C4B-B745-48E40CF55AA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94E5-4F0A-4032-9BC1-331DB26DF5C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37463-E778-425F-8E3A-93FCB7FB89C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E5DB-0B37-4C85-96F9-2C7741D77B48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AE003-E414-4A93-8B5E-E37578B1D72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310A-9B64-44A0-9593-C4601B92A8BE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4F68-533E-4CB8-A609-0B6CB4ADBCE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D52D-42E5-46D1-8911-B1493ABF4A0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0AF04-03F4-4470-AF27-D1D8887FB6A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373F-DE66-44CC-9DA5-4FF8A7262DB5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A256-2BB9-43EC-A6F3-E16DB1F2B04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21A3-34FF-48C7-A67D-BB95BAF3B21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43A7-B8BC-4EA5-85C3-C30AC3C1066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2E34-6F67-4640-BC8B-A70C03CE4F7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E4ACE-1D4A-49A4-8617-4628341C22D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7C15-A98F-4D03-8BED-AA76BD574BC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29474-F869-4CBD-B4F5-3355BFC9997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A8FA-277B-4736-8ACE-A3851DB62274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C92D-B4B1-4A19-99AD-2EA8998A16B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924A-BEC0-451C-AC90-C5B85012CE03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A9455-7EBB-423A-93CC-10D82B3923F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2655-CF4C-460D-9229-87342AD3EBF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64CE-8AD0-4069-B4C9-6B29521B395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E0D70-5014-4264-AF43-A45C440BBB5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09F4B-28F1-4C97-989F-0B86FBA7CCD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BB4B-9E0C-4872-994D-EA604E8D8B4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AA633-CAA4-4746-A0F1-0BB24511BEE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CC86-4EF4-4729-AAB5-D059FB9ABD0D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EC14F-1C34-45DC-8F2A-4DF57EF6080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311A-5D7B-4B62-87EE-7B14D8196A5C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7B001-48ED-47D6-B0B1-D5F28B87A9B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0F38-6981-4528-8E3F-B504A15D34DE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0296-7C94-4CA5-97E8-159C4E7818D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5893-50A3-4D32-BA9F-7AFECD94005E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1153-B287-481B-BF18-F10D9CC5C06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109F-0F17-4461-A01B-4D9E1C394C04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85D7-3130-42C9-AA24-F1990362EAE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6121-20E5-47EC-84C2-EA5539D99220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169-62E9-42EA-AF1C-997A67CD062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805EC-D13C-4BF9-84E7-47AA10F7368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47FD5-CD4F-414A-8421-4175B81CBCE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3FD3-1FF9-458F-B46E-F600E8F7F50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40EBF-555B-4D14-84F0-46C4AA47581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8D95-A7B8-48C9-B180-01CE43BF82C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6C2A6-FBC2-4DF6-ACEF-ED7A4729602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CB99C-7CA6-4B36-987D-0585B8095D2D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97D0-27E3-4FD2-8BC0-9E6BD0B633A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6AAF-DE1C-4CE6-BDF6-A1CADE3467D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E1C5-FEC3-4C17-B184-B085A38BFE5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B01A5-8EC1-4187-9402-C47D1872120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3F48E-B303-4A9A-A585-F78BF35C9D45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1E491-3A65-4865-9250-7B104F856008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84DA-6267-4190-AD18-D5661E4B504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98B9-F792-4288-8F31-A3CF454DE733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A75F1-2EB7-46DA-9B90-4D7FFEE698F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34A6-7D1C-42D0-A9AB-20B30FAD40DE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40A9-C3BD-462D-AB43-766DBEBA4D4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E9C77-636C-402C-8DC9-51652016E077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77D5-F2E2-4F1C-85AA-4762EA4BAAE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30E4-17E1-42EA-B5BB-C8E11B2CD629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1868D-B210-4446-9DD1-AE34E509F1B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0935-CF68-46AB-BAFE-5420DD2AD73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C8E6-7CBA-4A0A-B8AA-381EF1E1F51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F92F-641C-4047-BA4F-36E8282583B7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3DAC6-18F9-40AE-B548-EEE02C0A090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25D6-98DA-4920-9149-052CBD57D012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355AA-12DF-4B1C-B332-915C7EEF3D16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A0A3-8111-4FE9-B26D-06D17447552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EAEDB-AD10-4EBF-9428-B07A5738815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91670-75C2-4F92-B75D-F91064C9804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86E6D-1BA9-4982-8536-8F5BD7D60607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857E-85A8-4DA4-870D-903C2E0E1C0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3EC72-B185-4E9A-93BD-76E7329CB71F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F2D2-4C60-4538-8C25-880FD285721F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A563D-6D2E-4F0D-93F8-B02814D1B2D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E4B4-AC72-4324-A0D3-B36DDADF3D82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B3812-5FB1-4A5E-959A-B4B07935F16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B391-1E3F-409E-8A38-02105376D3A4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C8FE3-CF13-40C1-8F59-B84D1E2516D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291B-8647-4E1B-80A0-93700DA6994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6C09D-4D9F-47C7-A43A-6F3387FF963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7195-7345-4EA6-AB36-3746FA962B84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CB8AB-B342-41BF-9019-24341FC0378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645A-52E2-4B09-A82E-994B870D3FF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6152-A05D-4576-95EC-4554B27D1A4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49FC-C13E-4244-ADB3-CAAFAB35D737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BA65-AD3A-42E1-B9EB-15823FDDF2A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63E21-38D6-4088-9D67-41501C6BFFB8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9B2E9-7EAF-4F85-87E2-30B16F9CE1C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EF9F-24E5-4D0E-A8FF-0096F53892A0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CC694-6D4C-46A5-B81C-1CFEBDF13AF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AE214-442A-488A-88C5-4EB6B0697189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43510-A4BD-4DF1-B60B-F99E7167366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382F-2D1C-4536-9BC2-D17D4604C1B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39CCD-4FCF-45EF-86A9-B978352A214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8E02-DBA6-46C1-86C4-3F26644FB8A5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D2A3-085B-435B-849E-F79C9045C5C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7FDD-BC4F-4C30-BD11-57FFBF214D3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FD2F0-0E2C-4F9D-B493-1CB8B5F1800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7907-D361-44F5-9433-B140E343A2F0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84FCA-CBB5-4C36-9431-9E4AC154487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F0EA0-9702-4026-B14E-1791B3DFCC1E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8B3C-A2E3-4235-B3BF-D9DCF4B248C0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96D4-F771-48D5-A93D-A4C36A836B09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7F1DC-3D01-4CC7-BD16-68E5C41FF19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E001-B4AD-46C8-AC3D-36669186A978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DE3A7-BCE7-41AB-98A4-4F97DC3469D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BB45-9CC9-41A6-9BAA-919E05E2483F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AB75-2557-4C8C-A960-4241C9DE3B8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2DB9-47D0-4A97-86D4-1FA7562D9FA1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4E398-D205-4931-882A-E7410AAFB6D3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E5EA-6C5C-48D6-ACA5-E535E1A816C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B7FFA-64DF-4F8D-9808-1B2F53A8D7F4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A614-ACF6-4F91-9227-86DDD02FB8D1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83B6-4A93-49D9-946A-7E92B8343308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4FCC-C68B-4EE8-86DF-03E8B57664CA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E3564-A3EA-48C1-998B-C97EA3D6F43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339D5-2691-402C-948D-240FA993211B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CF5DB-1F90-4DD4-BEA2-E6CC562EBE5D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F23C2-C0AE-47AC-97A2-E3DB1118514F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3FE93-D810-41D6-A7A3-2235FC16C59E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6AA8-4994-4348-9429-BE78FD024BEC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3C122-31AE-4AB9-90B9-7345D304DB5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8803-7F38-4757-89F1-FD469BC49BB3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B04A-F547-4297-9AA5-D375A17851E2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DA45-81DA-4A98-A48A-0F881FD4F35E}" type="datetime1">
              <a:rPr lang="en-GB"/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3A28D-8B3D-4ADE-BB88-C6BAD47B9A8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F7E6-6C5B-4711-8921-6825C1CB1593}" type="datetime1">
              <a:rPr lang="en-GB"/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8C7B-53E4-4C73-9AF9-71C6B025CE89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BABA-419B-4EF4-9C1B-4A82BAAFA513}" type="datetime1">
              <a:rPr lang="en-GB"/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C589F-5F15-48AB-9503-D6030E104DC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0753-B0E3-4D71-803D-7A6C2692819A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3FC8E-B7B0-4389-9995-10E1BE9EAACC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144C-2A23-4304-BF96-F6861EADF6C8}" type="datetime1">
              <a:rPr lang="en-GB"/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D86A6-1C89-4176-9E38-3130A4DADD3A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5A983-7FDF-4B24-BEBE-DC8D41612C56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FEC6F-0B65-46D4-B115-EEE18D21577B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CAA9-758C-42B8-A4E1-2611243EE7CE}" type="datetime1">
              <a:rPr lang="en-GB"/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EEEF-9C65-4FF2-921C-DF3172010841}" type="slidenum">
              <a:rPr lang="en-GB" altLang="en-US"/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2" Type="http://schemas.openxmlformats.org/officeDocument/2006/relationships/theme" Target="../theme/theme11.xml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3.xml"/><Relationship Id="rId12" Type="http://schemas.openxmlformats.org/officeDocument/2006/relationships/theme" Target="../theme/theme12.xml"/><Relationship Id="rId11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22.xml"/></Relationships>
</file>

<file path=ppt/slideMasters/_rels/slideMaster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1.xml"/><Relationship Id="rId8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34.xml"/><Relationship Id="rId12" Type="http://schemas.openxmlformats.org/officeDocument/2006/relationships/theme" Target="../theme/theme13.xml"/><Relationship Id="rId11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33.xml"/></Relationships>
</file>

<file path=ppt/slideMasters/_rels/slideMaster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2.xml"/><Relationship Id="rId8" Type="http://schemas.openxmlformats.org/officeDocument/2006/relationships/slideLayout" Target="../slideLayouts/slideLayout151.xml"/><Relationship Id="rId7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5.xml"/><Relationship Id="rId12" Type="http://schemas.openxmlformats.org/officeDocument/2006/relationships/theme" Target="../theme/theme14.xml"/><Relationship Id="rId11" Type="http://schemas.openxmlformats.org/officeDocument/2006/relationships/slideLayout" Target="../slideLayouts/slideLayout154.xml"/><Relationship Id="rId10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44.xml"/></Relationships>
</file>

<file path=ppt/slideMasters/_rels/slideMaster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63.xml"/><Relationship Id="rId8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1.xml"/><Relationship Id="rId6" Type="http://schemas.openxmlformats.org/officeDocument/2006/relationships/slideLayout" Target="../slideLayouts/slideLayout160.xml"/><Relationship Id="rId5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56.xml"/><Relationship Id="rId12" Type="http://schemas.openxmlformats.org/officeDocument/2006/relationships/theme" Target="../theme/theme15.xml"/><Relationship Id="rId11" Type="http://schemas.openxmlformats.org/officeDocument/2006/relationships/slideLayout" Target="../slideLayouts/slideLayout165.xml"/><Relationship Id="rId10" Type="http://schemas.openxmlformats.org/officeDocument/2006/relationships/slideLayout" Target="../slideLayouts/slideLayout164.xml"/><Relationship Id="rId1" Type="http://schemas.openxmlformats.org/officeDocument/2006/relationships/slideLayout" Target="../slideLayouts/slideLayout155.xml"/></Relationships>
</file>

<file path=ppt/slideMasters/_rels/slideMaster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67.xml"/><Relationship Id="rId12" Type="http://schemas.openxmlformats.org/officeDocument/2006/relationships/theme" Target="../theme/theme16.xml"/><Relationship Id="rId11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66.xml"/></Relationships>
</file>

<file path=ppt/slideMasters/_rels/slideMaster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5.xml"/><Relationship Id="rId8" Type="http://schemas.openxmlformats.org/officeDocument/2006/relationships/slideLayout" Target="../slideLayouts/slideLayout184.xml"/><Relationship Id="rId7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81.xml"/><Relationship Id="rId4" Type="http://schemas.openxmlformats.org/officeDocument/2006/relationships/slideLayout" Target="../slideLayouts/slideLayout180.xml"/><Relationship Id="rId3" Type="http://schemas.openxmlformats.org/officeDocument/2006/relationships/slideLayout" Target="../slideLayouts/slideLayout179.xml"/><Relationship Id="rId2" Type="http://schemas.openxmlformats.org/officeDocument/2006/relationships/slideLayout" Target="../slideLayouts/slideLayout178.xml"/><Relationship Id="rId12" Type="http://schemas.openxmlformats.org/officeDocument/2006/relationships/theme" Target="../theme/theme17.xml"/><Relationship Id="rId11" Type="http://schemas.openxmlformats.org/officeDocument/2006/relationships/slideLayout" Target="../slideLayouts/slideLayout187.xml"/><Relationship Id="rId10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77.xml"/></Relationships>
</file>

<file path=ppt/slideMasters/_rels/slideMaster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6.xml"/><Relationship Id="rId8" Type="http://schemas.openxmlformats.org/officeDocument/2006/relationships/slideLayout" Target="../slideLayouts/slideLayout195.xml"/><Relationship Id="rId7" Type="http://schemas.openxmlformats.org/officeDocument/2006/relationships/slideLayout" Target="../slideLayouts/slideLayout194.xml"/><Relationship Id="rId6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91.xml"/><Relationship Id="rId3" Type="http://schemas.openxmlformats.org/officeDocument/2006/relationships/slideLayout" Target="../slideLayouts/slideLayout190.xml"/><Relationship Id="rId2" Type="http://schemas.openxmlformats.org/officeDocument/2006/relationships/slideLayout" Target="../slideLayouts/slideLayout189.xml"/><Relationship Id="rId12" Type="http://schemas.openxmlformats.org/officeDocument/2006/relationships/theme" Target="../theme/theme18.xml"/><Relationship Id="rId11" Type="http://schemas.openxmlformats.org/officeDocument/2006/relationships/slideLayout" Target="../slideLayouts/slideLayout198.xml"/><Relationship Id="rId10" Type="http://schemas.openxmlformats.org/officeDocument/2006/relationships/slideLayout" Target="../slideLayouts/slideLayout197.xml"/><Relationship Id="rId1" Type="http://schemas.openxmlformats.org/officeDocument/2006/relationships/slideLayout" Target="../slideLayouts/slideLayout188.xml"/></Relationships>
</file>

<file path=ppt/slideMasters/_rels/slideMaster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7.xml"/><Relationship Id="rId8" Type="http://schemas.openxmlformats.org/officeDocument/2006/relationships/slideLayout" Target="../slideLayouts/slideLayout206.xml"/><Relationship Id="rId7" Type="http://schemas.openxmlformats.org/officeDocument/2006/relationships/slideLayout" Target="../slideLayouts/slideLayout205.xml"/><Relationship Id="rId6" Type="http://schemas.openxmlformats.org/officeDocument/2006/relationships/slideLayout" Target="../slideLayouts/slideLayout204.xml"/><Relationship Id="rId5" Type="http://schemas.openxmlformats.org/officeDocument/2006/relationships/slideLayout" Target="../slideLayouts/slideLayout203.xml"/><Relationship Id="rId4" Type="http://schemas.openxmlformats.org/officeDocument/2006/relationships/slideLayout" Target="../slideLayouts/slideLayout202.xml"/><Relationship Id="rId3" Type="http://schemas.openxmlformats.org/officeDocument/2006/relationships/slideLayout" Target="../slideLayouts/slideLayout201.xml"/><Relationship Id="rId2" Type="http://schemas.openxmlformats.org/officeDocument/2006/relationships/slideLayout" Target="../slideLayouts/slideLayout200.xml"/><Relationship Id="rId12" Type="http://schemas.openxmlformats.org/officeDocument/2006/relationships/theme" Target="../theme/theme19.xml"/><Relationship Id="rId11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08.xml"/><Relationship Id="rId1" Type="http://schemas.openxmlformats.org/officeDocument/2006/relationships/slideLayout" Target="../slideLayouts/slideLayout199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8.xml"/><Relationship Id="rId8" Type="http://schemas.openxmlformats.org/officeDocument/2006/relationships/slideLayout" Target="../slideLayouts/slideLayout217.xml"/><Relationship Id="rId7" Type="http://schemas.openxmlformats.org/officeDocument/2006/relationships/slideLayout" Target="../slideLayouts/slideLayout216.xml"/><Relationship Id="rId6" Type="http://schemas.openxmlformats.org/officeDocument/2006/relationships/slideLayout" Target="../slideLayouts/slideLayout215.xml"/><Relationship Id="rId5" Type="http://schemas.openxmlformats.org/officeDocument/2006/relationships/slideLayout" Target="../slideLayouts/slideLayout214.xml"/><Relationship Id="rId4" Type="http://schemas.openxmlformats.org/officeDocument/2006/relationships/slideLayout" Target="../slideLayouts/slideLayout213.xml"/><Relationship Id="rId3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11.xml"/><Relationship Id="rId12" Type="http://schemas.openxmlformats.org/officeDocument/2006/relationships/theme" Target="../theme/theme20.xml"/><Relationship Id="rId11" Type="http://schemas.openxmlformats.org/officeDocument/2006/relationships/slideLayout" Target="../slideLayouts/slideLayout220.xml"/><Relationship Id="rId10" Type="http://schemas.openxmlformats.org/officeDocument/2006/relationships/slideLayout" Target="../slideLayouts/slideLayout219.xml"/><Relationship Id="rId1" Type="http://schemas.openxmlformats.org/officeDocument/2006/relationships/slideLayout" Target="../slideLayouts/slideLayout210.xml"/></Relationships>
</file>

<file path=ppt/slideMasters/_rels/slideMaster2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9.xml"/><Relationship Id="rId8" Type="http://schemas.openxmlformats.org/officeDocument/2006/relationships/slideLayout" Target="../slideLayouts/slideLayout228.xml"/><Relationship Id="rId7" Type="http://schemas.openxmlformats.org/officeDocument/2006/relationships/slideLayout" Target="../slideLayouts/slideLayout227.xml"/><Relationship Id="rId6" Type="http://schemas.openxmlformats.org/officeDocument/2006/relationships/slideLayout" Target="../slideLayouts/slideLayout226.xml"/><Relationship Id="rId5" Type="http://schemas.openxmlformats.org/officeDocument/2006/relationships/slideLayout" Target="../slideLayouts/slideLayout225.xml"/><Relationship Id="rId4" Type="http://schemas.openxmlformats.org/officeDocument/2006/relationships/slideLayout" Target="../slideLayouts/slideLayout224.xml"/><Relationship Id="rId3" Type="http://schemas.openxmlformats.org/officeDocument/2006/relationships/slideLayout" Target="../slideLayouts/slideLayout223.xml"/><Relationship Id="rId2" Type="http://schemas.openxmlformats.org/officeDocument/2006/relationships/slideLayout" Target="../slideLayouts/slideLayout222.xml"/><Relationship Id="rId12" Type="http://schemas.openxmlformats.org/officeDocument/2006/relationships/theme" Target="../theme/theme21.xml"/><Relationship Id="rId11" Type="http://schemas.openxmlformats.org/officeDocument/2006/relationships/slideLayout" Target="../slideLayouts/slideLayout231.xml"/><Relationship Id="rId10" Type="http://schemas.openxmlformats.org/officeDocument/2006/relationships/slideLayout" Target="../slideLayouts/slideLayout230.xml"/><Relationship Id="rId1" Type="http://schemas.openxmlformats.org/officeDocument/2006/relationships/slideLayout" Target="../slideLayouts/slideLayout221.xml"/></Relationships>
</file>

<file path=ppt/slideMasters/_rels/slideMaster2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0.xml"/><Relationship Id="rId8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38.xml"/><Relationship Id="rId6" Type="http://schemas.openxmlformats.org/officeDocument/2006/relationships/slideLayout" Target="../slideLayouts/slideLayout237.xml"/><Relationship Id="rId5" Type="http://schemas.openxmlformats.org/officeDocument/2006/relationships/slideLayout" Target="../slideLayouts/slideLayout236.xml"/><Relationship Id="rId4" Type="http://schemas.openxmlformats.org/officeDocument/2006/relationships/slideLayout" Target="../slideLayouts/slideLayout235.xml"/><Relationship Id="rId3" Type="http://schemas.openxmlformats.org/officeDocument/2006/relationships/slideLayout" Target="../slideLayouts/slideLayout234.xml"/><Relationship Id="rId2" Type="http://schemas.openxmlformats.org/officeDocument/2006/relationships/slideLayout" Target="../slideLayouts/slideLayout233.xml"/><Relationship Id="rId12" Type="http://schemas.openxmlformats.org/officeDocument/2006/relationships/theme" Target="../theme/theme22.xml"/><Relationship Id="rId11" Type="http://schemas.openxmlformats.org/officeDocument/2006/relationships/slideLayout" Target="../slideLayouts/slideLayout242.xml"/><Relationship Id="rId10" Type="http://schemas.openxmlformats.org/officeDocument/2006/relationships/slideLayout" Target="../slideLayouts/slideLayout241.xml"/><Relationship Id="rId1" Type="http://schemas.openxmlformats.org/officeDocument/2006/relationships/slideLayout" Target="../slideLayouts/slideLayout232.xml"/></Relationships>
</file>

<file path=ppt/slideMasters/_rels/slideMaster2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1.xml"/><Relationship Id="rId8" Type="http://schemas.openxmlformats.org/officeDocument/2006/relationships/slideLayout" Target="../slideLayouts/slideLayout250.xml"/><Relationship Id="rId7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48.xml"/><Relationship Id="rId5" Type="http://schemas.openxmlformats.org/officeDocument/2006/relationships/slideLayout" Target="../slideLayouts/slideLayout247.xml"/><Relationship Id="rId4" Type="http://schemas.openxmlformats.org/officeDocument/2006/relationships/slideLayout" Target="../slideLayouts/slideLayout246.xml"/><Relationship Id="rId3" Type="http://schemas.openxmlformats.org/officeDocument/2006/relationships/slideLayout" Target="../slideLayouts/slideLayout245.xml"/><Relationship Id="rId2" Type="http://schemas.openxmlformats.org/officeDocument/2006/relationships/slideLayout" Target="../slideLayouts/slideLayout244.xml"/><Relationship Id="rId12" Type="http://schemas.openxmlformats.org/officeDocument/2006/relationships/theme" Target="../theme/theme23.xml"/><Relationship Id="rId11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2.xml"/><Relationship Id="rId1" Type="http://schemas.openxmlformats.org/officeDocument/2006/relationships/slideLayout" Target="../slideLayouts/slideLayout243.xml"/></Relationships>
</file>

<file path=ppt/slideMasters/_rels/slideMaster2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2.xml"/><Relationship Id="rId8" Type="http://schemas.openxmlformats.org/officeDocument/2006/relationships/slideLayout" Target="../slideLayouts/slideLayout261.xml"/><Relationship Id="rId7" Type="http://schemas.openxmlformats.org/officeDocument/2006/relationships/slideLayout" Target="../slideLayouts/slideLayout260.xml"/><Relationship Id="rId6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7.xml"/><Relationship Id="rId3" Type="http://schemas.openxmlformats.org/officeDocument/2006/relationships/slideLayout" Target="../slideLayouts/slideLayout256.xml"/><Relationship Id="rId2" Type="http://schemas.openxmlformats.org/officeDocument/2006/relationships/slideLayout" Target="../slideLayouts/slideLayout255.xml"/><Relationship Id="rId12" Type="http://schemas.openxmlformats.org/officeDocument/2006/relationships/theme" Target="../theme/theme24.xml"/><Relationship Id="rId11" Type="http://schemas.openxmlformats.org/officeDocument/2006/relationships/slideLayout" Target="../slideLayouts/slideLayout264.xml"/><Relationship Id="rId10" Type="http://schemas.openxmlformats.org/officeDocument/2006/relationships/slideLayout" Target="../slideLayouts/slideLayout263.xml"/><Relationship Id="rId1" Type="http://schemas.openxmlformats.org/officeDocument/2006/relationships/slideLayout" Target="../slideLayouts/slideLayout254.xml"/></Relationships>
</file>

<file path=ppt/slideMasters/_rels/slideMaster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3.xml"/><Relationship Id="rId8" Type="http://schemas.openxmlformats.org/officeDocument/2006/relationships/slideLayout" Target="../slideLayouts/slideLayout272.xml"/><Relationship Id="rId7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0.xml"/><Relationship Id="rId5" Type="http://schemas.openxmlformats.org/officeDocument/2006/relationships/slideLayout" Target="../slideLayouts/slideLayout269.xml"/><Relationship Id="rId4" Type="http://schemas.openxmlformats.org/officeDocument/2006/relationships/slideLayout" Target="../slideLayouts/slideLayout268.xml"/><Relationship Id="rId3" Type="http://schemas.openxmlformats.org/officeDocument/2006/relationships/slideLayout" Target="../slideLayouts/slideLayout267.xml"/><Relationship Id="rId2" Type="http://schemas.openxmlformats.org/officeDocument/2006/relationships/slideLayout" Target="../slideLayouts/slideLayout266.xml"/><Relationship Id="rId12" Type="http://schemas.openxmlformats.org/officeDocument/2006/relationships/theme" Target="../theme/theme25.xml"/><Relationship Id="rId11" Type="http://schemas.openxmlformats.org/officeDocument/2006/relationships/slideLayout" Target="../slideLayouts/slideLayout275.xml"/><Relationship Id="rId10" Type="http://schemas.openxmlformats.org/officeDocument/2006/relationships/slideLayout" Target="../slideLayouts/slideLayout274.xml"/><Relationship Id="rId1" Type="http://schemas.openxmlformats.org/officeDocument/2006/relationships/slideLayout" Target="../slideLayouts/slideLayout265.xml"/></Relationships>
</file>

<file path=ppt/slideMasters/_rels/slideMaster2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4.xml"/><Relationship Id="rId8" Type="http://schemas.openxmlformats.org/officeDocument/2006/relationships/slideLayout" Target="../slideLayouts/slideLayout283.xml"/><Relationship Id="rId7" Type="http://schemas.openxmlformats.org/officeDocument/2006/relationships/slideLayout" Target="../slideLayouts/slideLayout282.xml"/><Relationship Id="rId6" Type="http://schemas.openxmlformats.org/officeDocument/2006/relationships/slideLayout" Target="../slideLayouts/slideLayout281.xml"/><Relationship Id="rId5" Type="http://schemas.openxmlformats.org/officeDocument/2006/relationships/slideLayout" Target="../slideLayouts/slideLayout280.xml"/><Relationship Id="rId4" Type="http://schemas.openxmlformats.org/officeDocument/2006/relationships/slideLayout" Target="../slideLayouts/slideLayout279.xml"/><Relationship Id="rId3" Type="http://schemas.openxmlformats.org/officeDocument/2006/relationships/slideLayout" Target="../slideLayouts/slideLayout278.xml"/><Relationship Id="rId2" Type="http://schemas.openxmlformats.org/officeDocument/2006/relationships/slideLayout" Target="../slideLayouts/slideLayout277.xml"/><Relationship Id="rId12" Type="http://schemas.openxmlformats.org/officeDocument/2006/relationships/theme" Target="../theme/theme26.xml"/><Relationship Id="rId11" Type="http://schemas.openxmlformats.org/officeDocument/2006/relationships/slideLayout" Target="../slideLayouts/slideLayout286.xml"/><Relationship Id="rId10" Type="http://schemas.openxmlformats.org/officeDocument/2006/relationships/slideLayout" Target="../slideLayouts/slideLayout285.xml"/><Relationship Id="rId1" Type="http://schemas.openxmlformats.org/officeDocument/2006/relationships/slideLayout" Target="../slideLayouts/slideLayout276.xml"/></Relationships>
</file>

<file path=ppt/slideMasters/_rels/slideMaster2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95.xml"/><Relationship Id="rId8" Type="http://schemas.openxmlformats.org/officeDocument/2006/relationships/slideLayout" Target="../slideLayouts/slideLayout294.xml"/><Relationship Id="rId7" Type="http://schemas.openxmlformats.org/officeDocument/2006/relationships/slideLayout" Target="../slideLayouts/slideLayout293.xml"/><Relationship Id="rId6" Type="http://schemas.openxmlformats.org/officeDocument/2006/relationships/slideLayout" Target="../slideLayouts/slideLayout292.xml"/><Relationship Id="rId5" Type="http://schemas.openxmlformats.org/officeDocument/2006/relationships/slideLayout" Target="../slideLayouts/slideLayout291.xml"/><Relationship Id="rId4" Type="http://schemas.openxmlformats.org/officeDocument/2006/relationships/slideLayout" Target="../slideLayouts/slideLayout290.xml"/><Relationship Id="rId3" Type="http://schemas.openxmlformats.org/officeDocument/2006/relationships/slideLayout" Target="../slideLayouts/slideLayout289.xml"/><Relationship Id="rId2" Type="http://schemas.openxmlformats.org/officeDocument/2006/relationships/slideLayout" Target="../slideLayouts/slideLayout288.xml"/><Relationship Id="rId12" Type="http://schemas.openxmlformats.org/officeDocument/2006/relationships/theme" Target="../theme/theme27.xml"/><Relationship Id="rId11" Type="http://schemas.openxmlformats.org/officeDocument/2006/relationships/slideLayout" Target="../slideLayouts/slideLayout297.xml"/><Relationship Id="rId10" Type="http://schemas.openxmlformats.org/officeDocument/2006/relationships/slideLayout" Target="../slideLayouts/slideLayout296.xml"/><Relationship Id="rId1" Type="http://schemas.openxmlformats.org/officeDocument/2006/relationships/slideLayout" Target="../slideLayouts/slideLayout287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63F2E3-8F9D-49AE-9AD9-3EE9630D8769}" type="datetime1">
              <a:rPr lang="en-GB"/>
            </a:fld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26A51095-200C-4690-94E8-81D247C759E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23D708-3126-42FE-B583-4A598A1036CE}" type="datetime1">
              <a:rPr lang="en-GB"/>
            </a:fld>
            <a:endParaRPr lang="en-GB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49946CB1-01EA-4023-B8F5-745BD20858A7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B3697E-B813-436C-ADCA-4554D1F7B2F6}" type="datetime1">
              <a:rPr lang="en-GB"/>
            </a:fld>
            <a:endParaRPr lang="en-GB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F2CF513C-0D30-4E55-94A3-023428E6C4CB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43E4DD-1E6B-46EE-9E27-F771A54D4E56}" type="datetime1">
              <a:rPr lang="en-GB"/>
            </a:fld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71A275B2-9449-4977-8264-8C6E7FF22EE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336C79-B396-4273-A47C-D4927437C723}" type="datetime1">
              <a:rPr lang="en-GB"/>
            </a:fld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E6BD4AEF-9DF1-455A-B92D-A422C2EFAD2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17EC35-C54E-476C-9F8E-585FAFE6FCAD}" type="datetime1">
              <a:rPr lang="en-GB"/>
            </a:fld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9218A7E8-9F8E-460A-ADEC-25F7AF1D6C8B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D5D73B-36DC-46DC-9D08-5A45D9BE3AA5}" type="datetime1">
              <a:rPr lang="en-GB"/>
            </a:fld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7B06A256-EA86-458C-9837-9B8968329D6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46710B0-D290-45F9-B576-DDA71B4BC002}" type="datetime1">
              <a:rPr lang="en-GB"/>
            </a:fld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97156565-954D-4999-B1A4-B20057CB3243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54C851-9B07-4741-8957-C3D38CC7ABCD}" type="datetime1">
              <a:rPr lang="en-GB"/>
            </a:fld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C8C45665-E4BC-4B61-B552-A1C2B6207C2F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7AC4F4-8AAF-4882-B90A-21163F6D4F32}" type="datetime1">
              <a:rPr lang="en-GB"/>
            </a:fld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93DFAA9A-F0BC-4169-AE76-E2DF42C5F1FF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6033EC-B361-4A62-BA47-D43449897194}" type="datetime1">
              <a:rPr lang="en-GB"/>
            </a:fld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1992A9DE-7A3C-43CD-A525-762B3967C53F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D04F01-AB2E-40A4-9B82-53BFF54D1339}" type="datetime1">
              <a:rPr lang="en-GB"/>
            </a:fld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D7150986-5A66-4DC2-BF6D-C0B6D641486A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AC4E4D-F3AE-4F90-B3AD-4DB01C288A37}" type="datetime1">
              <a:rPr lang="en-GB"/>
            </a:fld>
            <a:endParaRPr lang="en-GB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4487421C-AF8C-4435-9EA1-27E955010FAE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41BF75-D274-4F46-A724-840C760D8E8B}" type="datetime1">
              <a:rPr lang="en-GB"/>
            </a:fld>
            <a:endParaRPr lang="en-GB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646D041F-98F7-4A20-A2C8-2458C1FDA6FE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729A81-A760-4C3F-8AEB-FEE864670280}" type="datetime1">
              <a:rPr lang="en-GB"/>
            </a:fld>
            <a:endParaRPr lang="en-GB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2C83AFC5-4AAB-4398-8E6E-CB6AD6732554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6F2173-8DEC-4597-8335-81B63CB58406}" type="datetime1">
              <a:rPr lang="en-GB"/>
            </a:fld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9327DD14-F489-4D44-95C8-DCA4FE4E948F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661A10-7FD6-4A5A-8C9A-F74F3853FCCB}" type="datetime1">
              <a:rPr lang="en-GB"/>
            </a:fld>
            <a:endParaRPr lang="en-GB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3389891D-8C2F-4A95-9AE0-3D1CA7B2539A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C93DAC-491F-40E2-B5BF-3BC101D1F86C}" type="datetime1">
              <a:rPr lang="en-GB"/>
            </a:fld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AF80DAD0-0A5F-4AD5-B6F4-651DDC79C6C5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CBFD4C-54EF-4647-9559-5934C377DB49}" type="datetime1">
              <a:rPr lang="en-GB"/>
            </a:fld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49D51592-6AAF-43DE-9599-6F5C544D9112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76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B08398-2F64-4B6B-A0F4-10C36F43DEA9}" type="datetime1">
              <a:rPr lang="en-GB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38460C42-4B85-4997-8EEA-3E82080A3191}" type="slidenum">
              <a:rPr lang="en-GB" altLang="en-US"/>
            </a:fld>
            <a:endParaRPr lang="en-GB" altLang="en-US"/>
          </a:p>
        </p:txBody>
      </p:sp>
      <p:sp>
        <p:nvSpPr>
          <p:cNvPr id="276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76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0E8BBF-B6B1-47D3-B00B-6D8F25991B2D}" type="datetime1">
              <a:rPr lang="en-GB"/>
            </a:fld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1C2C5DC0-9029-4152-9342-8C3A8277DCD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ADEA66-7F98-45EB-9425-D30EB619F5AD}" type="datetime1">
              <a:rPr lang="en-GB"/>
            </a:fld>
            <a:endParaRPr lang="en-GB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56816D5F-6D88-4483-807C-3CDD7B496ED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F05D91-5727-4FD5-80A8-09D0DB53B53B}" type="datetime1">
              <a:rPr lang="en-GB"/>
            </a:fld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B7D47210-2E0A-4506-B478-1AF68394BC8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9F7AFA-F3AD-4AE0-A768-5F835B8EE6E0}" type="datetime1">
              <a:rPr lang="en-GB"/>
            </a:fld>
            <a:endParaRPr lang="en-GB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CD58512F-5D69-4D62-9C45-A058891EB023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6C0EA0-5D15-49EA-930E-7457D3F4B380}" type="datetime1">
              <a:rPr lang="en-GB"/>
            </a:fld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6948B3C3-312F-4200-937F-8F8E5DE763B6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5232C2-7A9B-452A-9240-A3AD3C5B3BEC}" type="datetime1">
              <a:rPr lang="en-GB"/>
            </a:fld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54E8B775-A639-4D77-B1AC-4F55433CDA8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/>
              <a:t>Click to edit Master title style</a:t>
            </a:r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  <a:endParaRPr lang="en-GB" altLang="en-US"/>
          </a:p>
          <a:p>
            <a:pPr lvl="1"/>
            <a:r>
              <a:rPr lang="en-GB" altLang="en-US"/>
              <a:t>Second level</a:t>
            </a:r>
            <a:endParaRPr lang="en-GB" altLang="en-US"/>
          </a:p>
          <a:p>
            <a:pPr lvl="2"/>
            <a:r>
              <a:rPr lang="en-GB" altLang="en-US"/>
              <a:t>Third level</a:t>
            </a:r>
            <a:endParaRPr lang="en-GB" altLang="en-US"/>
          </a:p>
          <a:p>
            <a:pPr lvl="3"/>
            <a:r>
              <a:rPr lang="en-GB" altLang="en-US"/>
              <a:t>Fourth level</a:t>
            </a:r>
            <a:endParaRPr lang="en-GB" altLang="en-US"/>
          </a:p>
          <a:p>
            <a:pPr lvl="4"/>
            <a:r>
              <a:rPr lang="en-GB" altLang="en-US"/>
              <a:t>Fifth level</a:t>
            </a:r>
            <a:endParaRPr lang="en-GB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234F2A-ED37-4394-B386-3942AF8BDDCC}" type="datetime1">
              <a:rPr lang="en-GB"/>
            </a:fld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73BC6094-E87A-4D67-BAFA-0B75EF520AB9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724525" y="6430963"/>
            <a:ext cx="30448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424862" cy="49688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</a:rPr>
              <a:t>Exploring the use of </a:t>
            </a:r>
            <a:r>
              <a:rPr lang="en-US" sz="2700" b="1" dirty="0">
                <a:solidFill>
                  <a:srgbClr val="000000"/>
                </a:solidFill>
              </a:rPr>
              <a:t>Alternative Dispute Resolution in decongesting Dockets of Courts.</a:t>
            </a:r>
            <a:br>
              <a:rPr lang="en-US" sz="2700" b="1" dirty="0">
                <a:solidFill>
                  <a:srgbClr val="000000"/>
                </a:solidFill>
              </a:rPr>
            </a:br>
            <a:br>
              <a:rPr lang="en-US" sz="2700" b="1" dirty="0">
                <a:solidFill>
                  <a:srgbClr val="000000"/>
                </a:solidFill>
              </a:rPr>
            </a:br>
            <a:r>
              <a:rPr lang="en-US" sz="2700" b="1" dirty="0">
                <a:solidFill>
                  <a:srgbClr val="000000"/>
                </a:solidFill>
              </a:rPr>
              <a:t>Being a paper presented at the National workshop for Judges on Alternative Dispute Resolution organized by the National Judicial Institute on 29</a:t>
            </a:r>
            <a:r>
              <a:rPr lang="en-US" sz="2700" b="1" baseline="30000" dirty="0">
                <a:solidFill>
                  <a:srgbClr val="000000"/>
                </a:solidFill>
              </a:rPr>
              <a:t>th</a:t>
            </a:r>
            <a:r>
              <a:rPr lang="en-US" sz="2700" b="1" dirty="0">
                <a:solidFill>
                  <a:srgbClr val="000000"/>
                </a:solidFill>
              </a:rPr>
              <a:t>June,2022 </a:t>
            </a:r>
            <a:br>
              <a:rPr lang="en-US" sz="2800" b="1" dirty="0">
                <a:solidFill>
                  <a:srgbClr val="000000"/>
                </a:solidFill>
              </a:rPr>
            </a:br>
            <a:br>
              <a:rPr lang="en-US" sz="2800" b="1" dirty="0">
                <a:solidFill>
                  <a:srgbClr val="000000"/>
                </a:solidFill>
              </a:rPr>
            </a:br>
            <a:r>
              <a:rPr lang="en-GB" altLang="en-US" sz="2800" b="1" dirty="0">
                <a:solidFill>
                  <a:schemeClr val="tx1"/>
                </a:solidFill>
              </a:rPr>
              <a:t> by</a:t>
            </a:r>
            <a:br>
              <a:rPr lang="en-GB" altLang="en-US" sz="2800" b="1" dirty="0">
                <a:solidFill>
                  <a:schemeClr val="tx1"/>
                </a:solidFill>
              </a:rPr>
            </a:br>
            <a:br>
              <a:rPr lang="en-GB" altLang="en-US" sz="2800" b="1" dirty="0">
                <a:solidFill>
                  <a:schemeClr val="tx1"/>
                </a:solidFill>
              </a:rPr>
            </a:br>
            <a:r>
              <a:rPr lang="en-GB" altLang="en-US" sz="2200" b="1" dirty="0">
                <a:solidFill>
                  <a:schemeClr val="tx1"/>
                </a:solidFill>
              </a:rPr>
              <a:t>Chikwendu Madumere, PhD (Dundee), </a:t>
            </a:r>
            <a:r>
              <a:rPr lang="en-GB" altLang="en-US" sz="2200" b="1" dirty="0" err="1">
                <a:solidFill>
                  <a:schemeClr val="tx1"/>
                </a:solidFill>
              </a:rPr>
              <a:t>FCIArb,C.Arb</a:t>
            </a:r>
            <a:br>
              <a:rPr lang="en-GB" altLang="en-US" sz="2200" b="1" dirty="0">
                <a:solidFill>
                  <a:schemeClr val="tx1"/>
                </a:solidFill>
              </a:rPr>
            </a:br>
            <a:endParaRPr lang="en-US" altLang="en-US" sz="2200" b="1" dirty="0">
              <a:solidFill>
                <a:schemeClr val="tx1"/>
              </a:solidFill>
            </a:endParaRP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8A2AF-A887-476D-B5C0-C17833197DB6}" type="slidenum">
              <a:rPr lang="en-GB" altLang="en-US"/>
            </a:fld>
            <a:endParaRPr lang="en-GB" altLang="en-US"/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1476375" y="6381750"/>
            <a:ext cx="50403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altLang="en-US" sz="1000" b="1"/>
              <a:t>Chikwendu Madumere, PhD</a:t>
            </a:r>
            <a:endParaRPr lang="en-GB" altLang="en-US" sz="1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569325" cy="1023938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Matters over which Arbitration/ADR could be deployed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6744CE-0689-4B07-8624-EB78F89118CC}" type="slidenum">
              <a:rPr lang="en-GB" altLang="en-US"/>
            </a:fld>
            <a:endParaRPr lang="en-GB" altLang="en-US"/>
          </a:p>
        </p:txBody>
      </p:sp>
      <p:sp>
        <p:nvSpPr>
          <p:cNvPr id="4915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600" b="1">
              <a:solidFill>
                <a:schemeClr val="tx1"/>
              </a:solidFill>
            </a:endParaRPr>
          </a:p>
          <a:p>
            <a:pPr marL="273050" lvl="1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en-GB" altLang="en-US" sz="2000" b="1">
                <a:solidFill>
                  <a:schemeClr val="tx1"/>
                </a:solidFill>
              </a:rPr>
              <a:t>Matrimonial Matters     – Mediation</a:t>
            </a:r>
            <a:endParaRPr lang="en-GB" altLang="en-US" sz="2000" b="1">
              <a:solidFill>
                <a:schemeClr val="tx1"/>
              </a:solidFill>
            </a:endParaRPr>
          </a:p>
          <a:p>
            <a:pPr marL="273050" lvl="1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en-GB" altLang="en-US" sz="2000" b="1">
                <a:solidFill>
                  <a:schemeClr val="tx1"/>
                </a:solidFill>
              </a:rPr>
              <a:t>Tenancy matters                - Mediation/ Arbitration</a:t>
            </a:r>
            <a:endParaRPr lang="en-GB" altLang="en-US" sz="2000" b="1">
              <a:solidFill>
                <a:schemeClr val="tx1"/>
              </a:solidFill>
            </a:endParaRPr>
          </a:p>
          <a:p>
            <a:pPr marL="273050" lvl="1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en-GB" altLang="en-US" sz="2000" b="1">
                <a:solidFill>
                  <a:schemeClr val="tx1"/>
                </a:solidFill>
              </a:rPr>
              <a:t>Contractual disputes etc.  - Mediation/Arbitration</a:t>
            </a:r>
            <a:endParaRPr lang="en-GB" altLang="en-US" sz="2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algn="just" eaLnBrk="1" hangingPunct="1"/>
            <a:endParaRPr lang="en-GB" altLang="en-US" b="1"/>
          </a:p>
        </p:txBody>
      </p:sp>
      <p:sp>
        <p:nvSpPr>
          <p:cNvPr id="49158" name="Rectangle 1"/>
          <p:cNvSpPr>
            <a:spLocks noChangeArrowheads="1"/>
          </p:cNvSpPr>
          <p:nvPr/>
        </p:nvSpPr>
        <p:spPr bwMode="auto">
          <a:xfrm>
            <a:off x="1476375" y="6451600"/>
            <a:ext cx="54340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GB" altLang="en-US" sz="1000" b="1">
                <a:solidFill>
                  <a:srgbClr val="000000"/>
                </a:solidFill>
                <a:latin typeface="Georgia" panose="02040502050405020303" pitchFamily="18" charset="0"/>
              </a:rPr>
              <a:t>Chikwendu Madumere, PhD</a:t>
            </a:r>
            <a:endParaRPr lang="en-GB" altLang="en-US" sz="1000" b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 b="1" dirty="0">
                <a:solidFill>
                  <a:schemeClr val="tx1"/>
                </a:solidFill>
              </a:rPr>
              <a:t>ADR Practices Beyond State High Courts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defRPr/>
            </a:pP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Interestingly, the Federal High Court has also set up an ADR Centre that seeks to promote mediation and arbitration.</a:t>
            </a:r>
            <a:endParaRPr lang="en-GB" altLang="en-US" sz="2000" b="1" dirty="0"/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The Court of Appeal has also set up an ADR Centre.</a:t>
            </a:r>
            <a:endParaRPr lang="en-GB" altLang="en-US" sz="1000" b="1" dirty="0"/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7B9899"/>
                </a:solidFill>
              </a:rPr>
              <a:t>11</a:t>
            </a:r>
            <a:endParaRPr lang="en-GB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b="1">
                <a:solidFill>
                  <a:schemeClr val="tx1"/>
                </a:solidFill>
              </a:rPr>
              <a:t>CONCLUSION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12</a:t>
            </a:r>
            <a:endParaRPr lang="en-GB" altLang="en-US"/>
          </a:p>
        </p:txBody>
      </p:sp>
      <p:sp>
        <p:nvSpPr>
          <p:cNvPr id="512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905000"/>
            <a:ext cx="8785225" cy="4260850"/>
          </a:xfrm>
        </p:spPr>
        <p:txBody>
          <a:bodyPr/>
          <a:lstStyle/>
          <a:p>
            <a:pPr algn="just" eaLnBrk="1" hangingPunct="1"/>
            <a:r>
              <a:rPr lang="en-GB" altLang="en-US" sz="2000" b="1"/>
              <a:t>A valuable synergy is currently evolving within the justice delivery sector between the national court system and the valuable supplement that ADR offers through the multi-door courthouses.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A new Arbitration/ADR  legislation in view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Nigeria becoming a destination of choice in Arbitration.</a:t>
            </a:r>
            <a:endParaRPr lang="en-GB" altLang="en-US" sz="2000" b="1"/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en-GB" altLang="en-US" sz="1000" b="1">
                <a:solidFill>
                  <a:schemeClr val="tx1"/>
                </a:solidFill>
              </a:rPr>
              <a:t>Chikwendu Madumere, PhD</a:t>
            </a:r>
            <a:endParaRPr lang="en-GB" altLang="en-US" sz="2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solidFill>
                  <a:schemeClr val="tx1"/>
                </a:solidFill>
              </a:rPr>
              <a:t>INTRODUCTION</a:t>
            </a:r>
            <a:endParaRPr lang="en-GB" altLang="en-US" b="1">
              <a:solidFill>
                <a:schemeClr val="tx1"/>
              </a:solidFill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667625" y="6405563"/>
            <a:ext cx="1168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7A763D-E39D-420D-85F3-3D9A496195BA}" type="slidenum">
              <a:rPr lang="en-GB" altLang="en-US"/>
            </a:fld>
            <a:endParaRPr lang="en-GB" altLang="en-US"/>
          </a:p>
        </p:txBody>
      </p:sp>
      <p:sp>
        <p:nvSpPr>
          <p:cNvPr id="409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5588" y="1628775"/>
            <a:ext cx="8420100" cy="4752975"/>
          </a:xfrm>
        </p:spPr>
        <p:txBody>
          <a:bodyPr/>
          <a:lstStyle/>
          <a:p>
            <a:pPr marL="274955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3200" b="1" u="sng" dirty="0"/>
          </a:p>
          <a:p>
            <a:pPr marL="914400" lvl="1" indent="-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solidFill>
                  <a:schemeClr val="accent1"/>
                </a:solidFill>
              </a:rPr>
              <a:t>1</a:t>
            </a:r>
            <a:r>
              <a:rPr lang="en-GB" altLang="en-US" sz="2000" dirty="0">
                <a:solidFill>
                  <a:schemeClr val="tx1"/>
                </a:solidFill>
              </a:rPr>
              <a:t>.	Access to Justice as a sign post for democratic governance.</a:t>
            </a:r>
            <a:endParaRPr lang="en-GB" altLang="en-US" sz="2000" dirty="0"/>
          </a:p>
          <a:p>
            <a:pPr marL="1377950" lvl="4" indent="-231775" algn="just" eaLnBrk="1" hangingPunct="1">
              <a:lnSpc>
                <a:spcPct val="90000"/>
              </a:lnSpc>
              <a:defRPr/>
            </a:pPr>
            <a:r>
              <a:rPr lang="en-GB" altLang="en-US" dirty="0"/>
              <a:t>Under international law- ICCPR</a:t>
            </a:r>
            <a:endParaRPr lang="en-GB" altLang="en-US" dirty="0"/>
          </a:p>
          <a:p>
            <a:pPr marL="1377950" lvl="4" indent="-231775" algn="just" eaLnBrk="1" hangingPunct="1">
              <a:lnSpc>
                <a:spcPct val="90000"/>
              </a:lnSpc>
              <a:defRPr/>
            </a:pPr>
            <a:r>
              <a:rPr lang="en-GB" altLang="en-US" dirty="0"/>
              <a:t>Under S.6 of the 1999 Constitution as Amended</a:t>
            </a:r>
            <a:endParaRPr lang="en-GB" altLang="en-US" dirty="0"/>
          </a:p>
          <a:p>
            <a:pPr marL="914400" lvl="1" indent="-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000" dirty="0"/>
              <a:t>	</a:t>
            </a:r>
            <a:endParaRPr lang="en-GB" altLang="en-US" sz="2000" dirty="0"/>
          </a:p>
          <a:p>
            <a:pPr marL="914400" indent="-450850" algn="just" eaLnBrk="1" hangingPunct="1">
              <a:lnSpc>
                <a:spcPct val="90000"/>
              </a:lnSpc>
              <a:buFont typeface="Wingdings 2" panose="05020102010507070707" pitchFamily="18" charset="2"/>
              <a:buAutoNum type="arabicPeriod" startAt="2"/>
              <a:defRPr/>
            </a:pPr>
            <a:r>
              <a:rPr lang="en-GB" altLang="en-US" sz="2000" dirty="0"/>
              <a:t>The national court system is established by law and offers access to justice to citizens for the ventilation of their rights.</a:t>
            </a:r>
            <a:endParaRPr lang="en-GB" altLang="en-US" sz="2000" dirty="0"/>
          </a:p>
          <a:p>
            <a:pPr marL="914400" indent="-450850" algn="just" eaLnBrk="1" hangingPunct="1">
              <a:lnSpc>
                <a:spcPct val="90000"/>
              </a:lnSpc>
              <a:buFont typeface="Wingdings 2" panose="05020102010507070707" pitchFamily="18" charset="2"/>
              <a:buAutoNum type="arabicPeriod" startAt="2"/>
              <a:defRPr/>
            </a:pPr>
            <a:r>
              <a:rPr lang="en-GB" altLang="en-US" sz="2000" dirty="0"/>
              <a:t>National courts are set up in layers. Some have original jurisdiction while others have appellate jurisdiction. Give examples.</a:t>
            </a:r>
            <a:endParaRPr lang="en-GB" altLang="en-US" sz="2000" dirty="0"/>
          </a:p>
          <a:p>
            <a:pPr marL="914400" indent="-450850" algn="just" eaLnBrk="1" hangingPunct="1">
              <a:lnSpc>
                <a:spcPct val="90000"/>
              </a:lnSpc>
              <a:buFont typeface="Wingdings 2" panose="05020102010507070707" pitchFamily="18" charset="2"/>
              <a:buAutoNum type="arabicPeriod" startAt="2"/>
              <a:defRPr/>
            </a:pPr>
            <a:r>
              <a:rPr lang="en-GB" altLang="en-US" sz="2000" dirty="0"/>
              <a:t>Some national courts are also set up to deal with specialized areas of disputes between citizens. Give examples.</a:t>
            </a:r>
            <a:endParaRPr lang="en-GB" altLang="en-US" sz="2000" dirty="0"/>
          </a:p>
          <a:p>
            <a:pPr marL="46355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21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21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GB" altLang="en-US" sz="1000" b="1" dirty="0"/>
              <a:t>Chikwendu Madumere, PhD</a:t>
            </a: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534400" cy="936625"/>
          </a:xfrm>
        </p:spPr>
        <p:txBody>
          <a:bodyPr/>
          <a:lstStyle/>
          <a:p>
            <a:pPr eaLnBrk="1" hangingPunct="1"/>
            <a:br>
              <a:rPr lang="en-GB" altLang="en-US" sz="3200" b="1">
                <a:solidFill>
                  <a:schemeClr val="tx1"/>
                </a:solidFill>
              </a:rPr>
            </a:br>
            <a:br>
              <a:rPr lang="en-GB" altLang="en-US" sz="3200" b="1">
                <a:solidFill>
                  <a:schemeClr val="tx1"/>
                </a:solidFill>
              </a:rPr>
            </a:br>
            <a:br>
              <a:rPr lang="en-GB" altLang="en-US" sz="3200" b="1">
                <a:solidFill>
                  <a:schemeClr val="tx1"/>
                </a:solidFill>
              </a:rPr>
            </a:br>
            <a:br>
              <a:rPr lang="en-GB" altLang="en-US" sz="3200" b="1">
                <a:solidFill>
                  <a:schemeClr val="tx1"/>
                </a:solidFill>
              </a:rPr>
            </a:br>
            <a:r>
              <a:rPr lang="en-GB" altLang="en-US" sz="2400" b="1">
                <a:solidFill>
                  <a:schemeClr val="tx1"/>
                </a:solidFill>
              </a:rPr>
              <a:t>The expanding Dockets of Courts and Inherent Inefficiencies</a:t>
            </a:r>
            <a:endParaRPr lang="en-GB" altLang="en-US" sz="2400" b="1">
              <a:solidFill>
                <a:schemeClr val="tx1"/>
              </a:solidFill>
            </a:endParaRP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3</a:t>
            </a:r>
            <a:endParaRPr lang="en-GB" altLang="en-US"/>
          </a:p>
        </p:txBody>
      </p:sp>
      <p:sp>
        <p:nvSpPr>
          <p:cNvPr id="419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557338"/>
            <a:ext cx="8745537" cy="4319587"/>
          </a:xfrm>
        </p:spPr>
        <p:txBody>
          <a:bodyPr>
            <a:noAutofit/>
          </a:bodyPr>
          <a:lstStyle/>
          <a:p>
            <a:pPr marL="274955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chemeClr val="tx1"/>
              </a:solidFill>
            </a:endParaRPr>
          </a:p>
          <a:p>
            <a:pPr marL="274955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Increasingly , the dockets of courts have been expanding exponentially.</a:t>
            </a:r>
            <a:endParaRPr lang="en-GB" altLang="en-US" sz="2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2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This has resulted in systemic inefficiencies, delays and general apathy towards the national court system.</a:t>
            </a:r>
            <a:endParaRPr lang="en-GB" altLang="en-US" sz="2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2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Systemic inefficiency is a challenge to the demands of access to justice.</a:t>
            </a:r>
            <a:endParaRPr lang="en-GB" altLang="en-US" sz="2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1000" b="1" dirty="0">
                <a:solidFill>
                  <a:schemeClr val="tx1"/>
                </a:solidFill>
              </a:rPr>
              <a:t>Chikwendu Madumere, PhD</a:t>
            </a:r>
            <a:endParaRPr lang="en-GB" altLang="en-US" sz="1000" b="1" dirty="0"/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974725"/>
          </a:xfrm>
        </p:spPr>
        <p:txBody>
          <a:bodyPr/>
          <a:lstStyle/>
          <a:p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Remedies to systemic inefficiency within the National Court System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000" b="1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/>
              <a:t>Budgetary enhancement of the Judiciary.</a:t>
            </a:r>
            <a:endParaRPr lang="en-US" sz="2000" b="1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sz="2000" b="1" dirty="0"/>
          </a:p>
          <a:p>
            <a:pPr marL="457200" indent="-457200" eaLnBrk="1" hangingPunct="1">
              <a:buFont typeface="Wingdings 2" panose="05020102010507070707" pitchFamily="18" charset="2"/>
              <a:buAutoNum type="arabicPeriod" startAt="2"/>
              <a:defRPr/>
            </a:pPr>
            <a:r>
              <a:rPr lang="en-US" sz="2000" b="1" dirty="0"/>
              <a:t>Introduction of technology as a tool for judicial officers.</a:t>
            </a:r>
            <a:endParaRPr lang="en-US" sz="2000" b="1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sz="2000" b="1" dirty="0"/>
          </a:p>
          <a:p>
            <a:pPr marL="463550" indent="-463550" eaLnBrk="1" hangingPunct="1">
              <a:buFont typeface="Wingdings 2" panose="05020102010507070707" pitchFamily="18" charset="2"/>
              <a:buNone/>
              <a:defRPr/>
            </a:pPr>
            <a:r>
              <a:rPr lang="en-US" sz="1200" b="1" dirty="0">
                <a:solidFill>
                  <a:schemeClr val="accent1"/>
                </a:solidFill>
              </a:rPr>
              <a:t>3</a:t>
            </a:r>
            <a:r>
              <a:rPr lang="en-US" sz="2000" b="1" dirty="0"/>
              <a:t>.	Systemic monitoring and evaluation.</a:t>
            </a:r>
            <a:endParaRPr lang="en-US" sz="2000" b="1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sz="2000" b="1" dirty="0"/>
          </a:p>
          <a:p>
            <a:pPr marL="463550" indent="-463550" eaLnBrk="1" hangingPunct="1">
              <a:buFont typeface="Wingdings 2" panose="05020102010507070707" pitchFamily="18" charset="2"/>
              <a:buNone/>
              <a:defRPr/>
            </a:pPr>
            <a:r>
              <a:rPr lang="en-US" sz="1200" b="1" dirty="0">
                <a:solidFill>
                  <a:schemeClr val="accent1"/>
                </a:solidFill>
              </a:rPr>
              <a:t>4.</a:t>
            </a:r>
            <a:r>
              <a:rPr lang="en-US" sz="2000" b="1" dirty="0"/>
              <a:t>	Endorsement of ADR as a supplement to enhance access to justice.</a:t>
            </a:r>
            <a:endParaRPr lang="en-US" sz="2000" b="1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b="1" dirty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7B9899"/>
                </a:solidFill>
              </a:rPr>
              <a:t>4</a:t>
            </a:r>
            <a:endParaRPr lang="en-GB" altLang="en-US">
              <a:solidFill>
                <a:srgbClr val="7B9899"/>
              </a:solidFill>
            </a:endParaRPr>
          </a:p>
        </p:txBody>
      </p:sp>
      <p:sp>
        <p:nvSpPr>
          <p:cNvPr id="43014" name="Date Placeholder 3"/>
          <p:cNvSpPr txBox="1"/>
          <p:nvPr/>
        </p:nvSpPr>
        <p:spPr bwMode="auto">
          <a:xfrm>
            <a:off x="2771775" y="6399213"/>
            <a:ext cx="3044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altLang="en-US" sz="1200" b="1"/>
              <a:t>Chikwendu Madumere, PhD</a:t>
            </a:r>
            <a:endParaRPr lang="en-GB" altLang="en-US" sz="1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34400" cy="758825"/>
          </a:xfrm>
        </p:spPr>
        <p:txBody>
          <a:bodyPr/>
          <a:lstStyle/>
          <a:p>
            <a:pPr eaLnBrk="1" hangingPunct="1"/>
            <a:br>
              <a:rPr lang="en-GB" altLang="en-US" sz="2800" b="1">
                <a:solidFill>
                  <a:schemeClr val="tx1"/>
                </a:solidFill>
              </a:rPr>
            </a:br>
            <a:r>
              <a:rPr lang="en-GB" altLang="en-US" sz="2400" b="1">
                <a:solidFill>
                  <a:schemeClr val="tx1"/>
                </a:solidFill>
              </a:rPr>
              <a:t>The increasing recognition of ADR within the Rules of Court</a:t>
            </a:r>
            <a:endParaRPr lang="en-GB" altLang="en-US" sz="2400" b="1">
              <a:solidFill>
                <a:schemeClr val="tx1"/>
              </a:solidFill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5</a:t>
            </a:r>
            <a:endParaRPr lang="en-GB" altLang="en-US"/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905000"/>
            <a:ext cx="8785225" cy="4764088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b="1" dirty="0"/>
              <a:t>The trend starting from Lagos State judiciary to most states of the federation is that Rules of the various High Court now recognise ADR as a pre-condition to litigation and as viable supplement to the Courts System.</a:t>
            </a:r>
            <a:endParaRPr lang="en-GB" altLang="en-US" sz="2000" b="1" dirty="0"/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b="1" dirty="0"/>
              <a:t>Consequently, most High Court of different States now have what they call Multi-door Courthouse facility.</a:t>
            </a:r>
            <a:endParaRPr lang="en-GB" altLang="en-US" sz="2000" b="1" dirty="0"/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b="1" dirty="0"/>
              <a:t>The Multi-door Courthouse facility offers various ADR windows to parties who ordinarily would have gone into litigation.</a:t>
            </a:r>
            <a:endParaRPr lang="en-GB" altLang="en-US" sz="2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sz="1000" b="1" dirty="0"/>
              <a:t>Chikwendu Madumere, PhD</a:t>
            </a: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US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887413"/>
          </a:xfrm>
        </p:spPr>
        <p:txBody>
          <a:bodyPr/>
          <a:lstStyle/>
          <a:p>
            <a:pPr eaLnBrk="1" hangingPunct="1"/>
            <a:r>
              <a:rPr lang="en-GB" altLang="en-US" sz="2400" b="1">
                <a:solidFill>
                  <a:schemeClr val="tx1"/>
                </a:solidFill>
              </a:rPr>
              <a:t>The different windows within the Multi-door Courthouse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6</a:t>
            </a:r>
            <a:endParaRPr lang="en-GB" alt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263" y="2565400"/>
            <a:ext cx="8856662" cy="2735263"/>
          </a:xfrm>
        </p:spPr>
        <p:txBody>
          <a:bodyPr>
            <a:normAutofit/>
          </a:bodyPr>
          <a:lstStyle/>
          <a:p>
            <a:pPr marL="457200" indent="-457200" algn="just">
              <a:buFont typeface="Wingdings 2" panose="05020102010507070707" pitchFamily="18" charset="2"/>
              <a:buAutoNum type="arabicPeriod"/>
              <a:defRPr/>
            </a:pPr>
            <a:endParaRPr lang="en-US" sz="2000" cap="none" spc="0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 panose="05020102010507070707" pitchFamily="18" charset="2"/>
              <a:buAutoNum type="arabicPeriod"/>
              <a:defRPr/>
            </a:pPr>
            <a:r>
              <a:rPr lang="en-US" sz="2000" cap="none" spc="0" dirty="0">
                <a:solidFill>
                  <a:schemeClr val="tx1"/>
                </a:solidFill>
              </a:rPr>
              <a:t>Mediation/ Conciliation</a:t>
            </a:r>
            <a:endParaRPr lang="en-US" sz="2000" cap="none" spc="0" dirty="0">
              <a:solidFill>
                <a:schemeClr val="tx1"/>
              </a:solidFill>
            </a:endParaRPr>
          </a:p>
          <a:p>
            <a:pPr marL="457200" indent="-457200" algn="just">
              <a:buFont typeface="Wingdings 2" panose="05020102010507070707" pitchFamily="18" charset="2"/>
              <a:buAutoNum type="arabicPeriod"/>
              <a:defRPr/>
            </a:pPr>
            <a:r>
              <a:rPr lang="en-US" sz="2000" cap="none" spc="0" dirty="0">
                <a:solidFill>
                  <a:schemeClr val="tx1"/>
                </a:solidFill>
              </a:rPr>
              <a:t>Arbitration</a:t>
            </a:r>
            <a:endParaRPr lang="en-US" sz="2000" cap="none" spc="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000" b="0" cap="none" spc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987425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LEGAL FRAMEWORK FOR ARBITRATION AND ADR IN NIGERIA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/>
              <a:t>The Arbitration and Conciliation Act, 1988 LFN 2004</a:t>
            </a:r>
            <a:endParaRPr lang="en-US" sz="2000" b="1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/>
              <a:t>Different High Court Rules.</a:t>
            </a:r>
            <a:endParaRPr lang="en-US" sz="2000" b="1" dirty="0"/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7092950" y="6405563"/>
            <a:ext cx="17430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7B9899"/>
                </a:solidFill>
              </a:rPr>
              <a:t>7</a:t>
            </a:r>
            <a:endParaRPr lang="en-GB" altLang="en-US">
              <a:solidFill>
                <a:srgbClr val="7B9899"/>
              </a:solidFill>
            </a:endParaRPr>
          </a:p>
        </p:txBody>
      </p:sp>
      <p:sp>
        <p:nvSpPr>
          <p:cNvPr id="46086" name="Date Placeholder 3"/>
          <p:cNvSpPr txBox="1"/>
          <p:nvPr/>
        </p:nvSpPr>
        <p:spPr bwMode="auto">
          <a:xfrm>
            <a:off x="2627313" y="6384925"/>
            <a:ext cx="267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200"/>
              <a:t>Chikwendu Madumere, PhD</a:t>
            </a:r>
            <a:endParaRPr lang="en-GB" alt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333375"/>
            <a:ext cx="8534400" cy="758825"/>
          </a:xfrm>
        </p:spPr>
        <p:txBody>
          <a:bodyPr/>
          <a:lstStyle/>
          <a:p>
            <a:pPr eaLnBrk="1" hangingPunct="1"/>
            <a:r>
              <a:rPr lang="en-GB" altLang="en-US" sz="2400" b="1">
                <a:solidFill>
                  <a:schemeClr val="tx1"/>
                </a:solidFill>
              </a:rPr>
              <a:t>Different Interventions of the Courts in the Promotion of Arbitration and ADR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235825" y="6405563"/>
            <a:ext cx="1600200" cy="26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29/06/2022</a:t>
            </a:r>
            <a:endParaRPr lang="en-GB" alt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8</a:t>
            </a:r>
            <a:endParaRPr lang="en-GB" altLang="en-US"/>
          </a:p>
        </p:txBody>
      </p:sp>
      <p:sp>
        <p:nvSpPr>
          <p:cNvPr id="4506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905000"/>
            <a:ext cx="8640762" cy="442753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altLang="en-US" sz="2000" b="1" dirty="0"/>
              <a:t>Section 4&amp;5 of the ACA – stay of proceedings.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7- Default appointing authority. Not subject to appeal.</a:t>
            </a:r>
            <a:endParaRPr lang="en-GB" altLang="en-US" sz="2000" b="1" dirty="0"/>
          </a:p>
          <a:p>
            <a:pPr marL="281305" indent="-281305" algn="just"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sz="2000" b="1" dirty="0"/>
              <a:t>	Deference to qualification if the Parties had made that clear.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23- subpoena ad </a:t>
            </a:r>
            <a:r>
              <a:rPr lang="en-GB" altLang="en-US" sz="2000" b="1" dirty="0" err="1"/>
              <a:t>testificandum</a:t>
            </a:r>
            <a:r>
              <a:rPr lang="en-GB" altLang="en-US" sz="2000" b="1" dirty="0"/>
              <a:t> and habeas corpus ad </a:t>
            </a:r>
            <a:r>
              <a:rPr lang="en-GB" altLang="en-US" sz="2000" b="1" dirty="0" err="1"/>
              <a:t>testicandum</a:t>
            </a:r>
            <a:r>
              <a:rPr lang="en-GB" altLang="en-US" sz="2000" b="1" dirty="0"/>
              <a:t>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29-setting aside- decision outside the scope of the arbitration Agreement.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30- setting aside of an award on grounds of misconduct/improperly procured.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31 and 32- Recognition and enforcement.</a:t>
            </a:r>
            <a:endParaRPr lang="en-GB" altLang="en-US" sz="2000" b="1" dirty="0"/>
          </a:p>
          <a:p>
            <a:pPr algn="just" eaLnBrk="1" hangingPunct="1">
              <a:defRPr/>
            </a:pPr>
            <a:r>
              <a:rPr lang="en-GB" altLang="en-US" sz="2000" b="1" dirty="0"/>
              <a:t>Section 34- intervention by Courts only as provided.</a:t>
            </a:r>
            <a:endParaRPr lang="en-GB" altLang="en-US" sz="2000" b="1" dirty="0"/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en-GB" altLang="en-US" sz="2000" b="1" dirty="0"/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en-GB" altLang="en-US" sz="2000" b="1" dirty="0"/>
          </a:p>
          <a:p>
            <a:pPr marL="0" indent="0" algn="just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marL="273050" lvl="1" algn="ctr" eaLnBrk="1" hangingPunct="1"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marL="273050" lvl="1" algn="ctr" eaLnBrk="1" hangingPunct="1"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endParaRPr lang="en-GB" altLang="en-US" sz="1000" b="1" dirty="0">
              <a:solidFill>
                <a:schemeClr val="tx1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endParaRPr lang="en-GB" altLang="en-US" sz="1000" b="1" dirty="0"/>
          </a:p>
        </p:txBody>
      </p:sp>
      <p:sp>
        <p:nvSpPr>
          <p:cNvPr id="47110" name="Rectangle 1"/>
          <p:cNvSpPr>
            <a:spLocks noChangeArrowheads="1"/>
          </p:cNvSpPr>
          <p:nvPr/>
        </p:nvSpPr>
        <p:spPr bwMode="auto">
          <a:xfrm>
            <a:off x="1187450" y="6332538"/>
            <a:ext cx="52800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GB" altLang="en-US" sz="1000" b="1">
                <a:solidFill>
                  <a:srgbClr val="000000"/>
                </a:solidFill>
                <a:latin typeface="Georgia" panose="02040502050405020303" pitchFamily="18" charset="0"/>
              </a:rPr>
              <a:t>Chikwendu Madumere, PhD</a:t>
            </a:r>
            <a:endParaRPr lang="en-GB" altLang="en-US" sz="1000" b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b="1">
                <a:solidFill>
                  <a:schemeClr val="tx1"/>
                </a:solidFill>
              </a:rPr>
              <a:t>Intervention by Courts in the promotion of mediation</a:t>
            </a:r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9</a:t>
            </a:r>
            <a:endParaRPr lang="en-GB" alt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28775"/>
            <a:ext cx="8785225" cy="4464050"/>
          </a:xfrm>
        </p:spPr>
        <p:txBody>
          <a:bodyPr/>
          <a:lstStyle/>
          <a:p>
            <a:pPr algn="just" eaLnBrk="1" hangingPunct="1"/>
            <a:r>
              <a:rPr lang="en-GB" altLang="en-US" sz="2000" b="1"/>
              <a:t>Most High Courts in the states and FCT have ADR judges who supervise the work of the multi-door courthouses.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The multi-door courthouses maintain a list of Neutrals (Mediators and Arbitrators) who get appointed to handle matters referred by the Courts or filed by individuals.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For mediation matters, settlement agreements reached by the parties and the mediator are taken to the ADR judge for endorsement as a judgment of court.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For arbitration matters, the Award by the Arbitrator is final and binding.</a:t>
            </a:r>
            <a:endParaRPr lang="en-GB" altLang="en-US" sz="2000" b="1"/>
          </a:p>
          <a:p>
            <a:pPr algn="just" eaLnBrk="1" hangingPunct="1"/>
            <a:r>
              <a:rPr lang="en-GB" altLang="en-US" sz="2000" b="1"/>
              <a:t>For both mediation and arbitration matters reference could be from the respective  courts or by walk-in parties.</a:t>
            </a:r>
            <a:endParaRPr lang="en-GB" altLang="en-US" sz="2000" b="1"/>
          </a:p>
          <a:p>
            <a:pPr eaLnBrk="1" hangingPunct="1">
              <a:lnSpc>
                <a:spcPct val="90000"/>
              </a:lnSpc>
            </a:pPr>
            <a:endParaRPr lang="en-GB" altLang="en-US" sz="2000" b="1"/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marL="273050" lvl="1" algn="ctr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endParaRPr lang="en-GB" altLang="en-US" sz="1000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altLang="en-US" sz="1000" b="1"/>
          </a:p>
        </p:txBody>
      </p:sp>
      <p:sp>
        <p:nvSpPr>
          <p:cNvPr id="48133" name="Rectangle 1"/>
          <p:cNvSpPr>
            <a:spLocks noChangeArrowheads="1"/>
          </p:cNvSpPr>
          <p:nvPr/>
        </p:nvSpPr>
        <p:spPr bwMode="auto">
          <a:xfrm>
            <a:off x="1835150" y="6354763"/>
            <a:ext cx="4032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GB" altLang="en-US" sz="1000" b="1">
                <a:solidFill>
                  <a:srgbClr val="000000"/>
                </a:solidFill>
                <a:latin typeface="Georgia" panose="02040502050405020303" pitchFamily="18" charset="0"/>
              </a:rPr>
              <a:t>Chikwendu Madumere, PhD</a:t>
            </a:r>
            <a:endParaRPr lang="en-GB" altLang="en-US" sz="1000" b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_rels/them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Custom Design">
  <a:themeElements>
    <a:clrScheme name="10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Custom Design">
  <a:themeElements>
    <a:clrScheme name="1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Custom Design">
  <a:themeElements>
    <a:clrScheme name="1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3_Custom Design">
  <a:themeElements>
    <a:clrScheme name="1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4_Custom Design">
  <a:themeElements>
    <a:clrScheme name="1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5_Custom Design">
  <a:themeElements>
    <a:clrScheme name="1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6_Custom Design">
  <a:themeElements>
    <a:clrScheme name="1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7_Custom Design">
  <a:themeElements>
    <a:clrScheme name="1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8_Custom Design">
  <a:themeElements>
    <a:clrScheme name="1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9_Custom Design">
  <a:themeElements>
    <a:clrScheme name="1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20_Custom Design">
  <a:themeElements>
    <a:clrScheme name="20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21_Custom Design">
  <a:themeElements>
    <a:clrScheme name="2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22_Custom Design">
  <a:themeElements>
    <a:clrScheme name="2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23_Custom Design">
  <a:themeElements>
    <a:clrScheme name="2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24_Custom Design">
  <a:themeElements>
    <a:clrScheme name="2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25_Custom Design">
  <a:themeElements>
    <a:clrScheme name="2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7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CEPMLP FullSlide</Template>
  <TotalTime>0</TotalTime>
  <Words>4402</Words>
  <Application>WPS Presentation</Application>
  <PresentationFormat>On-screen Show (4:3)</PresentationFormat>
  <Paragraphs>247</Paragraphs>
  <Slides>12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27</vt:i4>
      </vt:variant>
      <vt:variant>
        <vt:lpstr>幻灯片标题</vt:lpstr>
      </vt:variant>
      <vt:variant>
        <vt:i4>12</vt:i4>
      </vt:variant>
    </vt:vector>
  </HeadingPairs>
  <TitlesOfParts>
    <vt:vector size="47" baseType="lpstr">
      <vt:lpstr>Arial</vt:lpstr>
      <vt:lpstr>SimSun</vt:lpstr>
      <vt:lpstr>Wingdings</vt:lpstr>
      <vt:lpstr>Georgia</vt:lpstr>
      <vt:lpstr>Wingdings 2</vt:lpstr>
      <vt:lpstr>Wingdings 2</vt:lpstr>
      <vt:lpstr>Microsoft YaHei</vt:lpstr>
      <vt:lpstr>Arial Unicode MS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16_Custom Design</vt:lpstr>
      <vt:lpstr>17_Custom Design</vt:lpstr>
      <vt:lpstr>18_Custom Design</vt:lpstr>
      <vt:lpstr>19_Custom Design</vt:lpstr>
      <vt:lpstr>20_Custom Design</vt:lpstr>
      <vt:lpstr>21_Custom Design</vt:lpstr>
      <vt:lpstr>22_Custom Design</vt:lpstr>
      <vt:lpstr>23_Custom Design</vt:lpstr>
      <vt:lpstr>24_Custom Design</vt:lpstr>
      <vt:lpstr>25_Custom Design</vt:lpstr>
      <vt:lpstr>Civic</vt:lpstr>
      <vt:lpstr>Exploring the use of Alternative Dispute Resolution in decongesting Dockets of Courts.  Being a paper presented at the National workshop for Judges on Alternative Dispute Resolution organized by the National Judicial Institute on 29thJune,2022    by  Chikwendu Madumere, PhD (Dundee), FCIArb,C.Arb </vt:lpstr>
      <vt:lpstr>INTRODUCTION</vt:lpstr>
      <vt:lpstr>    The expanding Dockets of Courts and Inherent Inefficiencies</vt:lpstr>
      <vt:lpstr> Remedies to systemic inefficiency within the National Court System</vt:lpstr>
      <vt:lpstr> The increasing recognition of ADR within the Rules of Court</vt:lpstr>
      <vt:lpstr>The different windows within the Multi-door Courthouse</vt:lpstr>
      <vt:lpstr>LEGAL FRAMEWORK FOR ARBITRATION AND ADR IN NIGERIA</vt:lpstr>
      <vt:lpstr>Different Interventions of the Courts in the Promotion of Arbitration and ADR</vt:lpstr>
      <vt:lpstr>Intervention by Courts in the promotion of mediation</vt:lpstr>
      <vt:lpstr>Matters over which Arbitration/ADR could be deployed</vt:lpstr>
      <vt:lpstr>ADR Practices Beyond State High Courts</vt:lpstr>
      <vt:lpstr>CONCLUSION</vt:lpstr>
    </vt:vector>
  </TitlesOfParts>
  <Company>CEPMLP, Dundee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SRDOW</dc:creator>
  <cp:lastModifiedBy>IFEOMA</cp:lastModifiedBy>
  <cp:revision>604</cp:revision>
  <cp:lastPrinted>2022-06-27T14:58:00Z</cp:lastPrinted>
  <dcterms:created xsi:type="dcterms:W3CDTF">2007-07-31T11:34:00Z</dcterms:created>
  <dcterms:modified xsi:type="dcterms:W3CDTF">2022-06-28T12:30:27Z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2C66107734004A27A2D23A741777BDA3</vt:lpwstr>
  </property>
  <property fmtid="{D5CDD505-2E9C-101B-9397-08002B2CF9AE}" pid="3" name="KSOProductBuildVer">
    <vt:lpwstr>1033-11.2.0.10451</vt:lpwstr>
  </property>
</Properties>
</file>