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209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10.xml" ContentType="application/vnd.openxmlformats-officedocument.presentationml.slideLayout+xml"/>
  <Override PartName="/ppt/slideLayouts/slideLayout21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slideLayouts/slideLayout21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1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1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20.xml" ContentType="application/vnd.openxmlformats-officedocument.presentationml.slideLayout+xml"/>
  <Override PartName="/ppt/slideLayouts/slideLayout221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Layouts/slideLayout223.xml" ContentType="application/vnd.openxmlformats-officedocument.presentationml.slideLayout+xml"/>
  <Override PartName="/ppt/slideLayouts/slideLayout224.xml" ContentType="application/vnd.openxmlformats-officedocument.presentationml.slideLayout+xml"/>
  <Override PartName="/ppt/slideLayouts/slideLayout225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30.xml" ContentType="application/vnd.openxmlformats-officedocument.presentationml.slideLayout+xml"/>
  <Override PartName="/ppt/slideLayouts/slideLayout231.xml" ContentType="application/vnd.openxmlformats-officedocument.presentationml.slideLayout+xml"/>
  <Override PartName="/ppt/slideLayouts/slideLayout232.xml" ContentType="application/vnd.openxmlformats-officedocument.presentationml.slideLayout+xml"/>
  <Override PartName="/ppt/slideLayouts/slideLayout233.xml" ContentType="application/vnd.openxmlformats-officedocument.presentationml.slideLayout+xml"/>
  <Override PartName="/ppt/slideLayouts/slideLayout234.xml" ContentType="application/vnd.openxmlformats-officedocument.presentationml.slideLayout+xml"/>
  <Override PartName="/ppt/slideLayouts/slideLayout235.xml" ContentType="application/vnd.openxmlformats-officedocument.presentationml.slideLayout+xml"/>
  <Override PartName="/ppt/slideLayouts/slideLayout236.xml" ContentType="application/vnd.openxmlformats-officedocument.presentationml.slideLayout+xml"/>
  <Override PartName="/ppt/slideLayouts/slideLayout237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40.xml" ContentType="application/vnd.openxmlformats-officedocument.presentationml.slideLayout+xml"/>
  <Override PartName="/ppt/slideLayouts/slideLayout241.xml" ContentType="application/vnd.openxmlformats-officedocument.presentationml.slideLayout+xml"/>
  <Override PartName="/ppt/slideLayouts/slideLayout242.xml" ContentType="application/vnd.openxmlformats-officedocument.presentationml.slideLayout+xml"/>
  <Override PartName="/ppt/slideLayouts/slideLayout243.xml" ContentType="application/vnd.openxmlformats-officedocument.presentationml.slideLayout+xml"/>
  <Override PartName="/ppt/slideLayouts/slideLayout244.xml" ContentType="application/vnd.openxmlformats-officedocument.presentationml.slideLayout+xml"/>
  <Override PartName="/ppt/slideLayouts/slideLayout245.xml" ContentType="application/vnd.openxmlformats-officedocument.presentationml.slideLayout+xml"/>
  <Override PartName="/ppt/slideLayouts/slideLayout246.xml" ContentType="application/vnd.openxmlformats-officedocument.presentationml.slideLayout+xml"/>
  <Override PartName="/ppt/slideLayouts/slideLayout247.xml" ContentType="application/vnd.openxmlformats-officedocument.presentationml.slideLayout+xml"/>
  <Override PartName="/ppt/slideLayouts/slideLayout248.xml" ContentType="application/vnd.openxmlformats-officedocument.presentationml.slideLayout+xml"/>
  <Override PartName="/ppt/slideLayouts/slideLayout249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50.xml" ContentType="application/vnd.openxmlformats-officedocument.presentationml.slideLayout+xml"/>
  <Override PartName="/ppt/slideLayouts/slideLayout251.xml" ContentType="application/vnd.openxmlformats-officedocument.presentationml.slideLayout+xml"/>
  <Override PartName="/ppt/slideLayouts/slideLayout252.xml" ContentType="application/vnd.openxmlformats-officedocument.presentationml.slideLayout+xml"/>
  <Override PartName="/ppt/slideLayouts/slideLayout253.xml" ContentType="application/vnd.openxmlformats-officedocument.presentationml.slideLayout+xml"/>
  <Override PartName="/ppt/slideLayouts/slideLayout254.xml" ContentType="application/vnd.openxmlformats-officedocument.presentationml.slideLayout+xml"/>
  <Override PartName="/ppt/slideLayouts/slideLayout255.xml" ContentType="application/vnd.openxmlformats-officedocument.presentationml.slideLayout+xml"/>
  <Override PartName="/ppt/slideLayouts/slideLayout256.xml" ContentType="application/vnd.openxmlformats-officedocument.presentationml.slideLayout+xml"/>
  <Override PartName="/ppt/slideLayouts/slideLayout257.xml" ContentType="application/vnd.openxmlformats-officedocument.presentationml.slideLayout+xml"/>
  <Override PartName="/ppt/slideLayouts/slideLayout258.xml" ContentType="application/vnd.openxmlformats-officedocument.presentationml.slideLayout+xml"/>
  <Override PartName="/ppt/slideLayouts/slideLayout259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60.xml" ContentType="application/vnd.openxmlformats-officedocument.presentationml.slideLayout+xml"/>
  <Override PartName="/ppt/slideLayouts/slideLayout261.xml" ContentType="application/vnd.openxmlformats-officedocument.presentationml.slideLayout+xml"/>
  <Override PartName="/ppt/slideLayouts/slideLayout262.xml" ContentType="application/vnd.openxmlformats-officedocument.presentationml.slideLayout+xml"/>
  <Override PartName="/ppt/slideLayouts/slideLayout263.xml" ContentType="application/vnd.openxmlformats-officedocument.presentationml.slideLayout+xml"/>
  <Override PartName="/ppt/slideLayouts/slideLayout264.xml" ContentType="application/vnd.openxmlformats-officedocument.presentationml.slideLayout+xml"/>
  <Override PartName="/ppt/slideLayouts/slideLayout265.xml" ContentType="application/vnd.openxmlformats-officedocument.presentationml.slideLayout+xml"/>
  <Override PartName="/ppt/slideLayouts/slideLayout266.xml" ContentType="application/vnd.openxmlformats-officedocument.presentationml.slideLayout+xml"/>
  <Override PartName="/ppt/slideLayouts/slideLayout267.xml" ContentType="application/vnd.openxmlformats-officedocument.presentationml.slideLayout+xml"/>
  <Override PartName="/ppt/slideLayouts/slideLayout268.xml" ContentType="application/vnd.openxmlformats-officedocument.presentationml.slideLayout+xml"/>
  <Override PartName="/ppt/slideLayouts/slideLayout269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70.xml" ContentType="application/vnd.openxmlformats-officedocument.presentationml.slideLayout+xml"/>
  <Override PartName="/ppt/slideLayouts/slideLayout271.xml" ContentType="application/vnd.openxmlformats-officedocument.presentationml.slideLayout+xml"/>
  <Override PartName="/ppt/slideLayouts/slideLayout272.xml" ContentType="application/vnd.openxmlformats-officedocument.presentationml.slideLayout+xml"/>
  <Override PartName="/ppt/slideLayouts/slideLayout273.xml" ContentType="application/vnd.openxmlformats-officedocument.presentationml.slideLayout+xml"/>
  <Override PartName="/ppt/slideLayouts/slideLayout274.xml" ContentType="application/vnd.openxmlformats-officedocument.presentationml.slideLayout+xml"/>
  <Override PartName="/ppt/slideLayouts/slideLayout275.xml" ContentType="application/vnd.openxmlformats-officedocument.presentationml.slideLayout+xml"/>
  <Override PartName="/ppt/slideLayouts/slideLayout276.xml" ContentType="application/vnd.openxmlformats-officedocument.presentationml.slideLayout+xml"/>
  <Override PartName="/ppt/slideLayouts/slideLayout277.xml" ContentType="application/vnd.openxmlformats-officedocument.presentationml.slideLayout+xml"/>
  <Override PartName="/ppt/slideLayouts/slideLayout278.xml" ContentType="application/vnd.openxmlformats-officedocument.presentationml.slideLayout+xml"/>
  <Override PartName="/ppt/slideLayouts/slideLayout27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80.xml" ContentType="application/vnd.openxmlformats-officedocument.presentationml.slideLayout+xml"/>
  <Override PartName="/ppt/slideLayouts/slideLayout281.xml" ContentType="application/vnd.openxmlformats-officedocument.presentationml.slideLayout+xml"/>
  <Override PartName="/ppt/slideLayouts/slideLayout282.xml" ContentType="application/vnd.openxmlformats-officedocument.presentationml.slideLayout+xml"/>
  <Override PartName="/ppt/slideLayouts/slideLayout283.xml" ContentType="application/vnd.openxmlformats-officedocument.presentationml.slideLayout+xml"/>
  <Override PartName="/ppt/slideLayouts/slideLayout284.xml" ContentType="application/vnd.openxmlformats-officedocument.presentationml.slideLayout+xml"/>
  <Override PartName="/ppt/slideLayouts/slideLayout285.xml" ContentType="application/vnd.openxmlformats-officedocument.presentationml.slideLayout+xml"/>
  <Override PartName="/ppt/slideLayouts/slideLayout286.xml" ContentType="application/vnd.openxmlformats-officedocument.presentationml.slideLayout+xml"/>
  <Override PartName="/ppt/slideLayouts/slideLayout287.xml" ContentType="application/vnd.openxmlformats-officedocument.presentationml.slideLayout+xml"/>
  <Override PartName="/ppt/slideLayouts/slideLayout288.xml" ContentType="application/vnd.openxmlformats-officedocument.presentationml.slideLayout+xml"/>
  <Override PartName="/ppt/slideLayouts/slideLayout289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90.xml" ContentType="application/vnd.openxmlformats-officedocument.presentationml.slideLayout+xml"/>
  <Override PartName="/ppt/slideLayouts/slideLayout291.xml" ContentType="application/vnd.openxmlformats-officedocument.presentationml.slideLayout+xml"/>
  <Override PartName="/ppt/slideLayouts/slideLayout292.xml" ContentType="application/vnd.openxmlformats-officedocument.presentationml.slideLayout+xml"/>
  <Override PartName="/ppt/slideLayouts/slideLayout293.xml" ContentType="application/vnd.openxmlformats-officedocument.presentationml.slideLayout+xml"/>
  <Override PartName="/ppt/slideLayouts/slideLayout294.xml" ContentType="application/vnd.openxmlformats-officedocument.presentationml.slideLayout+xml"/>
  <Override PartName="/ppt/slideLayouts/slideLayout295.xml" ContentType="application/vnd.openxmlformats-officedocument.presentationml.slideLayout+xml"/>
  <Override PartName="/ppt/slideLayouts/slideLayout296.xml" ContentType="application/vnd.openxmlformats-officedocument.presentationml.slideLayout+xml"/>
  <Override PartName="/ppt/slideLayouts/slideLayout29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5.xml" ContentType="application/vnd.openxmlformats-officedocument.presentationml.slideMaster+xml"/>
  <Override PartName="/ppt/slideMasters/slideMaster26.xml" ContentType="application/vnd.openxmlformats-officedocument.presentationml.slideMaster+xml"/>
  <Override PartName="/ppt/slideMasters/slideMaster27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ppt/theme/theme2.xml" ContentType="application/vnd.openxmlformats-officedocument.theme+xml"/>
  <Override PartName="/ppt/theme/theme20.xml" ContentType="application/vnd.openxmlformats-officedocument.theme+xml"/>
  <Override PartName="/ppt/theme/theme21.xml" ContentType="application/vnd.openxmlformats-officedocument.theme+xml"/>
  <Override PartName="/ppt/theme/theme22.xml" ContentType="application/vnd.openxmlformats-officedocument.theme+xml"/>
  <Override PartName="/ppt/theme/theme23.xml" ContentType="application/vnd.openxmlformats-officedocument.theme+xml"/>
  <Override PartName="/ppt/theme/theme24.xml" ContentType="application/vnd.openxmlformats-officedocument.theme+xml"/>
  <Override PartName="/ppt/theme/theme25.xml" ContentType="application/vnd.openxmlformats-officedocument.theme+xml"/>
  <Override PartName="/ppt/theme/theme26.xml" ContentType="application/vnd.openxmlformats-officedocument.theme+xml"/>
  <Override PartName="/ppt/theme/theme27.xml" ContentType="application/vnd.openxmlformats-officedocument.theme+xml"/>
  <Override PartName="/ppt/theme/theme28.xml" ContentType="application/vnd.openxmlformats-officedocument.theme+xml"/>
  <Override PartName="/ppt/theme/theme29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  <p:sldMasterId id="2147483684" r:id="rId5"/>
    <p:sldMasterId id="2147483696" r:id="rId6"/>
    <p:sldMasterId id="2147483708" r:id="rId7"/>
    <p:sldMasterId id="2147483720" r:id="rId8"/>
    <p:sldMasterId id="2147483732" r:id="rId9"/>
    <p:sldMasterId id="2147483744" r:id="rId10"/>
    <p:sldMasterId id="2147483756" r:id="rId11"/>
    <p:sldMasterId id="2147483768" r:id="rId12"/>
    <p:sldMasterId id="2147483780" r:id="rId13"/>
    <p:sldMasterId id="2147483792" r:id="rId14"/>
    <p:sldMasterId id="2147483804" r:id="rId15"/>
    <p:sldMasterId id="2147483816" r:id="rId16"/>
    <p:sldMasterId id="2147483828" r:id="rId17"/>
    <p:sldMasterId id="2147483840" r:id="rId18"/>
    <p:sldMasterId id="2147483852" r:id="rId19"/>
    <p:sldMasterId id="2147483864" r:id="rId20"/>
    <p:sldMasterId id="2147483876" r:id="rId21"/>
    <p:sldMasterId id="2147483888" r:id="rId22"/>
    <p:sldMasterId id="2147483900" r:id="rId23"/>
    <p:sldMasterId id="2147483912" r:id="rId24"/>
    <p:sldMasterId id="2147483924" r:id="rId25"/>
    <p:sldMasterId id="2147483936" r:id="rId26"/>
    <p:sldMasterId id="2147483948" r:id="rId27"/>
    <p:sldMasterId id="2147483960" r:id="rId28"/>
  </p:sldMasterIdLst>
  <p:notesMasterIdLst>
    <p:notesMasterId r:id="rId30"/>
  </p:notesMasterIdLst>
  <p:handoutMasterIdLst>
    <p:handoutMasterId r:id="rId42"/>
  </p:handoutMasterIdLst>
  <p:sldIdLst>
    <p:sldId id="345" r:id="rId29"/>
    <p:sldId id="473" r:id="rId31"/>
    <p:sldId id="474" r:id="rId32"/>
    <p:sldId id="502" r:id="rId33"/>
    <p:sldId id="475" r:id="rId34"/>
    <p:sldId id="476" r:id="rId35"/>
    <p:sldId id="503" r:id="rId36"/>
    <p:sldId id="346" r:id="rId37"/>
    <p:sldId id="450" r:id="rId38"/>
    <p:sldId id="483" r:id="rId39"/>
    <p:sldId id="504" r:id="rId40"/>
    <p:sldId id="477" r:id="rId41"/>
  </p:sldIdLst>
  <p:sldSz cx="9144000" cy="6858000" type="screen4x3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1F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75" autoAdjust="0"/>
    <p:restoredTop sz="97208" autoAdjust="0"/>
  </p:normalViewPr>
  <p:slideViewPr>
    <p:cSldViewPr>
      <p:cViewPr>
        <p:scale>
          <a:sx n="78" d="100"/>
          <a:sy n="78" d="100"/>
        </p:scale>
        <p:origin x="-786" y="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616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Master" Target="slideMasters/slideMaster8.xml"/><Relationship Id="rId8" Type="http://schemas.openxmlformats.org/officeDocument/2006/relationships/slideMaster" Target="slideMasters/slideMaster7.xml"/><Relationship Id="rId7" Type="http://schemas.openxmlformats.org/officeDocument/2006/relationships/slideMaster" Target="slideMasters/slideMaster6.xml"/><Relationship Id="rId6" Type="http://schemas.openxmlformats.org/officeDocument/2006/relationships/slideMaster" Target="slideMasters/slideMaster5.xml"/><Relationship Id="rId5" Type="http://schemas.openxmlformats.org/officeDocument/2006/relationships/slideMaster" Target="slideMasters/slideMaster4.xml"/><Relationship Id="rId45" Type="http://schemas.openxmlformats.org/officeDocument/2006/relationships/tableStyles" Target="tableStyles.xml"/><Relationship Id="rId44" Type="http://schemas.openxmlformats.org/officeDocument/2006/relationships/viewProps" Target="viewProps.xml"/><Relationship Id="rId43" Type="http://schemas.openxmlformats.org/officeDocument/2006/relationships/presProps" Target="presProps.xml"/><Relationship Id="rId42" Type="http://schemas.openxmlformats.org/officeDocument/2006/relationships/handoutMaster" Target="handoutMasters/handoutMaster1.xml"/><Relationship Id="rId41" Type="http://schemas.openxmlformats.org/officeDocument/2006/relationships/slide" Target="slides/slide12.xml"/><Relationship Id="rId40" Type="http://schemas.openxmlformats.org/officeDocument/2006/relationships/slide" Target="slides/slide11.xml"/><Relationship Id="rId4" Type="http://schemas.openxmlformats.org/officeDocument/2006/relationships/slideMaster" Target="slideMasters/slideMaster3.xml"/><Relationship Id="rId39" Type="http://schemas.openxmlformats.org/officeDocument/2006/relationships/slide" Target="slides/slide10.xml"/><Relationship Id="rId38" Type="http://schemas.openxmlformats.org/officeDocument/2006/relationships/slide" Target="slides/slide9.xml"/><Relationship Id="rId37" Type="http://schemas.openxmlformats.org/officeDocument/2006/relationships/slide" Target="slides/slide8.xml"/><Relationship Id="rId36" Type="http://schemas.openxmlformats.org/officeDocument/2006/relationships/slide" Target="slides/slide7.xml"/><Relationship Id="rId35" Type="http://schemas.openxmlformats.org/officeDocument/2006/relationships/slide" Target="slides/slide6.xml"/><Relationship Id="rId34" Type="http://schemas.openxmlformats.org/officeDocument/2006/relationships/slide" Target="slides/slide5.xml"/><Relationship Id="rId33" Type="http://schemas.openxmlformats.org/officeDocument/2006/relationships/slide" Target="slides/slide4.xml"/><Relationship Id="rId32" Type="http://schemas.openxmlformats.org/officeDocument/2006/relationships/slide" Target="slides/slide3.xml"/><Relationship Id="rId31" Type="http://schemas.openxmlformats.org/officeDocument/2006/relationships/slide" Target="slides/slide2.xml"/><Relationship Id="rId30" Type="http://schemas.openxmlformats.org/officeDocument/2006/relationships/notesMaster" Target="notesMasters/notesMaster1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1.xml"/><Relationship Id="rId28" Type="http://schemas.openxmlformats.org/officeDocument/2006/relationships/slideMaster" Target="slideMasters/slideMaster27.xml"/><Relationship Id="rId27" Type="http://schemas.openxmlformats.org/officeDocument/2006/relationships/slideMaster" Target="slideMasters/slideMaster26.xml"/><Relationship Id="rId26" Type="http://schemas.openxmlformats.org/officeDocument/2006/relationships/slideMaster" Target="slideMasters/slideMaster25.xml"/><Relationship Id="rId25" Type="http://schemas.openxmlformats.org/officeDocument/2006/relationships/slideMaster" Target="slideMasters/slideMaster24.xml"/><Relationship Id="rId24" Type="http://schemas.openxmlformats.org/officeDocument/2006/relationships/slideMaster" Target="slideMasters/slideMaster23.xml"/><Relationship Id="rId23" Type="http://schemas.openxmlformats.org/officeDocument/2006/relationships/slideMaster" Target="slideMasters/slideMaster22.xml"/><Relationship Id="rId22" Type="http://schemas.openxmlformats.org/officeDocument/2006/relationships/slideMaster" Target="slideMasters/slideMaster21.xml"/><Relationship Id="rId21" Type="http://schemas.openxmlformats.org/officeDocument/2006/relationships/slideMaster" Target="slideMasters/slideMaster20.xml"/><Relationship Id="rId20" Type="http://schemas.openxmlformats.org/officeDocument/2006/relationships/slideMaster" Target="slideMasters/slideMaster19.xml"/><Relationship Id="rId2" Type="http://schemas.openxmlformats.org/officeDocument/2006/relationships/theme" Target="theme/theme1.xml"/><Relationship Id="rId19" Type="http://schemas.openxmlformats.org/officeDocument/2006/relationships/slideMaster" Target="slideMasters/slideMaster18.xml"/><Relationship Id="rId18" Type="http://schemas.openxmlformats.org/officeDocument/2006/relationships/slideMaster" Target="slideMasters/slideMaster17.xml"/><Relationship Id="rId17" Type="http://schemas.openxmlformats.org/officeDocument/2006/relationships/slideMaster" Target="slideMasters/slideMaster16.xml"/><Relationship Id="rId16" Type="http://schemas.openxmlformats.org/officeDocument/2006/relationships/slideMaster" Target="slideMasters/slideMaster15.xml"/><Relationship Id="rId15" Type="http://schemas.openxmlformats.org/officeDocument/2006/relationships/slideMaster" Target="slideMasters/slideMaster14.xml"/><Relationship Id="rId14" Type="http://schemas.openxmlformats.org/officeDocument/2006/relationships/slideMaster" Target="slideMasters/slideMaster13.xml"/><Relationship Id="rId13" Type="http://schemas.openxmlformats.org/officeDocument/2006/relationships/slideMaster" Target="slideMasters/slideMaster12.xml"/><Relationship Id="rId12" Type="http://schemas.openxmlformats.org/officeDocument/2006/relationships/slideMaster" Target="slideMasters/slideMaster11.xml"/><Relationship Id="rId11" Type="http://schemas.openxmlformats.org/officeDocument/2006/relationships/slideMaster" Target="slideMasters/slideMaster10.xml"/><Relationship Id="rId10" Type="http://schemas.openxmlformats.org/officeDocument/2006/relationships/slideMaster" Target="slideMasters/slideMaster9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751" tIns="45875" rIns="91751" bIns="45875" numCol="1" anchor="t" anchorCtr="0" compatLnSpc="1"/>
          <a:lstStyle>
            <a:lvl1pPr algn="l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6888" cy="4651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751" tIns="45875" rIns="91751" bIns="45875" numCol="1" anchor="t" anchorCtr="0" compatLnSpc="1"/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6888" cy="4651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751" tIns="45875" rIns="91751" bIns="45875" numCol="1" anchor="b" anchorCtr="0" compatLnSpc="1"/>
          <a:lstStyle>
            <a:lvl1pPr algn="l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29675"/>
            <a:ext cx="3036888" cy="4651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751" tIns="45875" rIns="91751" bIns="45875" numCol="1" anchor="b" anchorCtr="0" compatLnSpc="1"/>
          <a:lstStyle>
            <a:lvl1pPr algn="r" eaLnBrk="1" hangingPunct="1">
              <a:defRPr sz="1200"/>
            </a:lvl1pPr>
          </a:lstStyle>
          <a:p>
            <a:fld id="{69CCF5A4-EEC1-4F34-9378-8FFFC09A2026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751" tIns="45875" rIns="91751" bIns="45875" numCol="1" anchor="t" anchorCtr="0" compatLnSpc="1"/>
          <a:lstStyle>
            <a:lvl1pPr algn="l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6888" cy="4651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751" tIns="45875" rIns="91751" bIns="45875" numCol="1" anchor="t" anchorCtr="0" compatLnSpc="1"/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4838"/>
            <a:ext cx="5607050" cy="41846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751" tIns="45875" rIns="91751" bIns="45875" numCol="1" anchor="t" anchorCtr="0" compatLnSpc="1"/>
          <a:lstStyle/>
          <a:p>
            <a:pPr lvl="0"/>
            <a:r>
              <a:rPr lang="en-GB" noProof="0"/>
              <a:t>Click to edit Master text styles</a:t>
            </a:r>
            <a:endParaRPr lang="en-GB" noProof="0"/>
          </a:p>
          <a:p>
            <a:pPr lvl="1"/>
            <a:r>
              <a:rPr lang="en-GB" noProof="0"/>
              <a:t>Second level</a:t>
            </a:r>
            <a:endParaRPr lang="en-GB" noProof="0"/>
          </a:p>
          <a:p>
            <a:pPr lvl="2"/>
            <a:r>
              <a:rPr lang="en-GB" noProof="0"/>
              <a:t>Third level</a:t>
            </a:r>
            <a:endParaRPr lang="en-GB" noProof="0"/>
          </a:p>
          <a:p>
            <a:pPr lvl="3"/>
            <a:r>
              <a:rPr lang="en-GB" noProof="0"/>
              <a:t>Fourth level</a:t>
            </a:r>
            <a:endParaRPr lang="en-GB" noProof="0"/>
          </a:p>
          <a:p>
            <a:pPr lvl="4"/>
            <a:r>
              <a:rPr lang="en-GB" noProof="0"/>
              <a:t>Fifth level</a:t>
            </a:r>
            <a:endParaRPr lang="en-GB" noProof="0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6888" cy="4651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751" tIns="45875" rIns="91751" bIns="45875" numCol="1" anchor="b" anchorCtr="0" compatLnSpc="1"/>
          <a:lstStyle>
            <a:lvl1pPr algn="l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29675"/>
            <a:ext cx="3036888" cy="4651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751" tIns="45875" rIns="91751" bIns="45875" numCol="1" anchor="b" anchorCtr="0" compatLnSpc="1"/>
          <a:lstStyle>
            <a:lvl1pPr algn="r" eaLnBrk="1" hangingPunct="1">
              <a:defRPr sz="1200"/>
            </a:lvl1pPr>
          </a:lstStyle>
          <a:p>
            <a:fld id="{B45F8BBE-4656-4CFB-B917-117A2B08B269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EAEA91E-89E3-498D-AE5F-EA4DD5450298}" type="slidenum">
              <a:rPr lang="en-GB" altLang="en-US"/>
            </a:fld>
            <a:endParaRPr lang="en-GB" alt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062BB2-DF1F-4432-B457-FB3AF8078618}" type="slidenum">
              <a:rPr lang="en-GB" altLang="en-US"/>
            </a:fld>
            <a:endParaRPr lang="en-GB" alt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3F6FBF-38E6-48D9-962B-48BE8D068156}" type="slidenum">
              <a:rPr lang="en-GB" altLang="en-US"/>
            </a:fld>
            <a:endParaRPr lang="en-GB" altLang="en-US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341EC80-9D30-4547-9754-CC1602E6F39A}" type="slidenum">
              <a:rPr lang="en-GB" altLang="en-US"/>
            </a:fld>
            <a:endParaRPr lang="en-GB" altLang="en-U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2291389-61AC-4A94-95EE-EA966B74B649}" type="slidenum">
              <a:rPr lang="en-GB" altLang="en-US"/>
            </a:fld>
            <a:endParaRPr lang="en-GB" alt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C5837EE-98C8-45DF-BC73-1E0ECA7EB1B2}" type="slidenum">
              <a:rPr lang="en-GB" altLang="en-US"/>
            </a:fld>
            <a:endParaRPr lang="en-GB" alt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15F232-3004-47CD-BF3E-A43C78686D6A}" type="slidenum">
              <a:rPr lang="en-GB" altLang="en-US"/>
            </a:fld>
            <a:endParaRPr lang="en-GB" alt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D73EA39-B495-48E5-8E56-8093AFB6F680}" type="slidenum">
              <a:rPr lang="en-GB" altLang="en-US"/>
            </a:fld>
            <a:endParaRPr lang="en-GB" alt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73E4D6E-CBA5-46D9-AE0F-7C78E8852FDA}" type="slidenum">
              <a:rPr lang="en-GB" altLang="en-US"/>
            </a:fld>
            <a:endParaRPr lang="en-GB" alt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34E98-B35F-4EDB-904A-1787653EAED2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993FD9-1472-4E7A-A9C6-529CDEA768D9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39D26-6F33-4A95-A5F3-948B53469EF9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40B86C-A372-4208-8E01-712887BF2A23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550EA-FD20-4855-B1DA-70A8FF12BC9E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87F3A9-3939-474E-8C20-E987299D699D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489C0-38E4-445A-A30E-F46492CE23F1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CE80EE-E48F-408E-9694-5A1E69B1BC65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71B99-58C4-4C42-B955-E7009C32E174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560284-3D8F-42AD-80C3-2CAFC977E098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3DC32-D612-49E1-BE8F-F5C48BFD48FA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C9D4F-4BDE-47C3-9407-B429A12957DA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1093D-21D9-470E-A6AC-173BB17D1176}" type="datetime1">
              <a:rPr lang="en-GB"/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E712D2-B0F1-4171-A0B1-E740F038FB0E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6B668-A4B5-4486-9CA1-30421676BEA9}" type="datetime1">
              <a:rPr lang="en-GB"/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7FECDA-3BD8-4442-A9F5-541B1B730A77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0AC3C-17C9-4A4D-B7E2-063733452C06}" type="datetime1">
              <a:rPr lang="en-GB"/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9D62E9-71F4-49A6-9228-CF76F7298B5F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90C93-7441-48D2-AC1A-6B49C8F8E182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322DD3-6FE1-4453-9C29-21256A19676E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98E7D-A33B-4612-9CF6-EC130444A34D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02CF4D-1F47-4756-A6BE-7803C0D82B54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7A133-A7AB-4F18-BAAC-87C6E93128A8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5CA1A0-5C8B-4265-B5ED-9B4F4C07305F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AB3B8-1B9D-4A92-8E87-31CB597E2CA6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027FE7-38BE-4190-BBA5-02453D7103D5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019F4-2A86-4B2F-A2BB-CEEE395F6A17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DFE3F2-14A8-45E2-9263-95842C9129B8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B6EA2-7BA9-4607-9EFD-BDDA0EF159BD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37CC7F-6255-4F16-884D-ED2EA879C49B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A4BE5-3C90-4DC9-9C74-55545C53486B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3EE688-95E6-4A7B-B2B8-65774A557484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E8B46-19A2-4013-B108-229AA7049086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938AE2-1A4A-44B6-8E80-A739DA62F5FB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9EE1B-4744-4724-B1C4-CE1FEC3842F3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72C0E4-964A-44CF-A98E-464D5BC80CFF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DBA96-E6F9-4EA6-83A6-005CB2B5F5B4}" type="datetime1">
              <a:rPr lang="en-GB"/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442934-D209-48C7-895B-135EAC936182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3FA00-9065-4717-9253-08AF48629863}" type="datetime1">
              <a:rPr lang="en-GB"/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B2594D-D3B2-48B5-A94D-9DFC9959FA47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3DC2A-4476-46F2-BDAA-349682797834}" type="datetime1">
              <a:rPr lang="en-GB"/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3FCED4-0538-4E6B-B8D0-D47E44B0EBC5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9D938-D881-4422-91E0-F3E452C0DDF9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143203-1E8D-4F6A-B486-F712B0DE99E0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133DD-642B-4989-9A85-F38E7C705035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A7EECB-223F-409C-B9C0-098F0A94A70B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AE9E8-A1C8-4271-B200-F3255F24984C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9F1FA-AF2C-4864-A12C-5F408501CE4F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3993D-743D-42F4-8795-8820B33B8433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E36A8D-9B29-4963-BDB4-82864CDFE020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CA4D6-7BE5-4CD1-A1DC-32CE2219A3B8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EFE5DA-FACD-44BE-8E91-F09582712C01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2C7CA-9302-44A7-9AC0-39800C587CA2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B83C70-A66F-4C39-B31C-5AE017AD91FE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DDF44-802E-4797-BDD2-CF55CE1A3B6A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C1E48B-FCE1-421D-BC5A-37D378F73BA7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F341D-3791-42EA-9C44-1FC3ABB5CC80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8FB55F-4EB4-4C4F-A1E1-20EC126F9CAD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6BDCF-3EB4-4D9D-9C6D-6A50574553F5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D2D8DA-CEB2-448D-AEE3-C98D3CB7159D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A5E24-9543-4DE2-B8AF-518262FE00AF}" type="datetime1">
              <a:rPr lang="en-GB"/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C7B0E3-91AD-4122-9FAC-855ED464B228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8CF00-E7D2-4A0A-AB30-E5B3771970E8}" type="datetime1">
              <a:rPr lang="en-GB"/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419EAD-4A19-4357-8339-B5F0933B73AB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41798-D2D3-4F37-8AAD-CFF4AFB779B1}" type="datetime1">
              <a:rPr lang="en-GB"/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1B87BD-F760-4337-B708-3C10158CA430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E3BED-00B5-4A1E-A05D-2391187487BD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E3FD8B-4312-42A9-A959-A59BA5D2D33D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F09A4-525F-4D64-BB27-342B06E018DE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53A1EB-2361-4514-A28D-FFD8E172B53E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E43B2-511F-4614-AB3C-1A11C0EAFE8C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26D19E-7F71-4B82-92D9-2EA5DD0091E6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5B664-872F-4F16-9576-B03AD217C46E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C540E8-E4C1-4A1A-964D-25EB4088C0E5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29465D-6FB2-460A-B902-F8CD62D60C56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5797EF-8B11-4101-8CA7-04AC912F09A1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3FC30-3059-4593-8B37-4CC2B8CA44C4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E59DFF-414D-467C-A3CE-59EC70C4F00D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F66E0-20C9-426C-BFCD-21BDCEB42E65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79F633-F80D-4557-BBA4-0CB3A26443D1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227E7-C58E-4293-9B6B-4840F570F8C7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B502A9-BCAE-40A4-9564-2582481DF2D4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FABD4-19C5-4E48-89E7-8E7B074B5A77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C3A350-D9FD-41FA-BD85-BCA28D76B4C0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59F4C-EBD8-4064-BEF0-26A9A812BBB2}" type="datetime1">
              <a:rPr lang="en-GB"/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F05061-FD9E-4BE9-9301-8814324EE242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7E3F6-B4C8-4F29-B0A2-DB5793B57F31}" type="datetime1">
              <a:rPr lang="en-GB"/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8919D8-6F0D-44D7-87A2-26017751C97B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713F2-B1F9-4199-98BB-B9F8E1DEB9C4}" type="datetime1">
              <a:rPr lang="en-GB"/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76FF42-B09B-4994-AF73-7C4A4CBF4B33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165DA-A735-4010-882D-A787116C2558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A92003-EC73-4356-BBC5-35F82EC17E2F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717C8-D05E-46D8-A940-1C96533229F1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4C5B1E-6380-43E5-95A3-B2F3A2D94154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7497F-5AB3-41F7-B9DD-0832147F11EF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789F4D-B5AC-446F-98EA-D53E1B5979BC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64ADF-E2A2-44A5-AD07-34CA5F9B0BD9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BF6603-7514-4857-B318-F4391F936559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A84BE-C527-4063-913A-632AE44824C2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538CE7-CF6D-4260-A59B-186B65ECD7B4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BEF23-2542-4410-8B7E-8C5AD0D69BEA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9D8120-9131-4C1D-B90D-977EFA0F775B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34A5B-5D3D-4380-B714-B1D2E28935E4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3FDB1F-76FD-4E95-953B-9937536C4047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09E47-CB1F-4598-9012-A9A686A9BF6F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38D1C6-7B04-4F42-BF3B-B47AE6D43A63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0DD30-C864-4BF7-B82C-E24AEEEBB078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08DEF7-1DEC-42E6-83E4-2C6B041C8833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2494B-0166-4C15-BC2B-D0468F5335B8}" type="datetime1">
              <a:rPr lang="en-GB"/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7A3739-861E-4583-A437-8D859BABA94B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2F6C5-8495-4CE9-A542-6F6D31773984}" type="datetime1">
              <a:rPr lang="en-GB"/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D33E84-75D4-4683-9D91-4898A59D169D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22B91-711C-4636-A939-D66C6FB826A4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16C0D-FE41-447C-BA92-50AC29E3EA6F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B37DA-08E7-4D9D-9606-2E8F6B4A5CCF}" type="datetime1">
              <a:rPr lang="en-GB"/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4F1C6D-548C-4E6F-9789-97E1613CF992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36468-440D-4680-9C77-E7CC7047DA21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75F30F-5102-4A52-8D27-3C548A9FDB35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34FA4-4634-4230-AFF7-EAC6D07AF492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5F78F8-C226-49E4-B486-5B713CC67C0D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A2DD8-935A-49E5-8653-9C3914CE2589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399E30-AE7E-4B9F-976E-AD7D014BCC10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D9D52-6E1A-40CF-89F0-A929FD3180FA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E7ED00-0CF9-4E01-B6BD-71E8100A9EEE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B903F-26B1-4B62-89FA-1929029EDF55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C813FA-CF22-47F6-B536-B221526A5B1F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C8CAF-9E92-4577-AD89-7B0B1C41D3A3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00C50C-22A3-4241-98F9-BB85D8F204E0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CC9BC-8642-4CE5-94E1-BC4F7C27C461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543FB3-4D0F-4EE0-B337-F28C718C7B32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0F9AC-441E-4504-BEB3-B1C7F5222CE2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F532D1-E2EB-4429-A99D-4F67DE67D56C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E87CC-CBA5-4FC4-B97A-65DB709B5C93}" type="datetime1">
              <a:rPr lang="en-GB"/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86040F-E8E8-43A5-8A04-2D493A71F145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B3678-FD70-4C6C-B65C-D4D3497FD8DA}" type="datetime1">
              <a:rPr lang="en-GB"/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1476B1-7066-4CC5-BD5C-22A9B6A2D02E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4514D-EF71-4B22-AD73-9F19367C9232}" type="datetime1">
              <a:rPr lang="en-GB"/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53678D-1CBD-4ADB-9AC5-516242A18F75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F7D0C-035A-4B76-916D-9C9D4AECA1D3}" type="datetime1">
              <a:rPr lang="en-GB"/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6B893C-808A-41DD-92CC-C2ECABE84349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2E1D9-DF23-4111-8A29-DB83947265FD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AA758D-2F99-4F3C-8FC9-EE3BFA70E147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A0907-BEB3-46C9-A2F1-F1C8C1F187BE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FAF0FC-4AE0-4C7C-8777-A4A1E299BAEA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B8A0F-768F-4E58-82E8-EF97CDE8E0F2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9D8E90-FBE1-4F46-9594-3D6E197B76AD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C09A5-DF3A-4BDD-9DAA-27591F808413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5578E3-6702-4945-B422-D4A46205A61A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C7C00-40F7-4672-A985-C50DF8400C8D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7C9A23-1E8F-46E0-84F0-D0372CCE23D9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79FD4-585A-453C-838B-2C4B68C5F963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DEB1FA-AE18-4A87-A057-2EB019E93008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BC374-4369-47C9-B4EE-76309E98F61F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10B064-5E7B-4DDE-A1EA-2E93EE725FF4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5F872-94E6-4E1E-9ECA-B1E09B756416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AC907F-8960-4656-86D3-63B5CE917A2D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1CC11-A478-48EE-80C8-EA478C7FB353}" type="datetime1">
              <a:rPr lang="en-GB"/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C4399F-16DD-4DDA-8660-17E9CBFDEAA5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FCB99-5A62-404C-A5F4-CF2150676589}" type="datetime1">
              <a:rPr lang="en-GB"/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D341A6-4315-4633-9450-5E065C7D6C01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25BE2-95EA-441B-84C8-7519636DD989}" type="datetime1">
              <a:rPr lang="en-GB"/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3D3D43-E046-4184-A0D1-F8CCFA561F6A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9E4D3-3EB8-4EA3-AC32-1659E4F423EA}" type="datetime1">
              <a:rPr lang="en-GB"/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70C83-E70C-43F2-841C-F238117CACA5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34FCB-C1D9-48CB-B863-B3D8BD903A81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1B967B-D34B-40E5-8DC9-11AA10CE8908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AB66B-7AE5-4FAE-965F-D085EAC65FF6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1D76F0-CE88-46AD-8448-D78D18678D12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363FA-FECC-45BD-9613-EA887FDEEF45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690C51-C73B-4FA7-AFED-94E2DABA98B5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E76A8-FE46-429C-8F62-B2CC750718D4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6B32CA-7D7F-44CE-8727-33E22299E99A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31E77-34D5-4972-945B-287920ECFC2C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4F2566-B4B0-48BB-AAF9-ADDBCA28F34E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903F1-FE87-47B7-80B2-F46429207C3D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909046-0A88-4413-8DFF-E51FDCE0E97F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0BB1D-14DC-4672-88B9-3A866C417AAD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5BFF9B-75CE-4732-B4E1-BE4E9CDFF80C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E9252-2F0E-47CB-B502-77837348D0C4}" type="datetime1">
              <a:rPr lang="en-GB"/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F931A4-698D-4A31-A1F9-C3607FAF6359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B04CB-A847-4859-88EB-B2FB5E761FEB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2A0029-93BB-4F9B-A622-BAD4423E5C30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55612-6E8D-470C-B258-FA0C974C45BD}" type="datetime1">
              <a:rPr lang="en-GB"/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B5057-C0C1-4999-9B7D-939FDFB83D81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5E487-3CF3-49BF-9A9B-B49F945E6AE8}" type="datetime1">
              <a:rPr lang="en-GB"/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CE7FDC-6A90-4B11-B2AD-39C47084F1BE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71BB3-6768-48C7-ADD7-D43990899961}" type="datetime1">
              <a:rPr lang="en-GB"/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D1A537-78DC-4EEA-9B12-09F7B48CAE57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B761E-ED4A-4C5C-9478-8340BD15633C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C36120-0678-4A5E-AFBD-667F6E2194AD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96541-C466-4AB8-AAE8-0C71B3E754E8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D20FE3-5145-4D69-9367-50F092903F8F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96309-30EB-4854-9BD3-AFF94049509C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16D363-3D2C-42CC-9273-2BFC355F52FA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23496-6F95-48AF-9A54-AC31F151CBB7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E03396-B9CF-4C4A-9A84-EBB27738F98C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BFF84-D156-4E1A-85B7-2940D63BE5CF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77D97C-E2F5-405C-9DC8-6BE29D5E756F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8BCD8-0F83-4229-B347-81E5374827A9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169BC2-C377-438C-8AC7-3BED8F51D7C9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83EF0-383D-49A7-8BF8-3F96F907DD68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172210-AA5E-4B2E-B664-CE04AB9DADE5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1769F-7D55-46AC-9A96-E6FD8C605477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20743-2337-47C3-8916-51CEEEB3684A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9F66E-FF0F-4785-BEC7-4A645C9FAF23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CB6CB-DFF8-45BA-BAEA-42CEE8A4013E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0F438-06D3-486C-9289-7A74BF7697F9}" type="datetime1">
              <a:rPr lang="en-GB"/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E47ED-6070-4E12-A436-FCDEA09B5D9F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A6A5F-F0E5-48AC-9260-773CB13435D1}" type="datetime1">
              <a:rPr lang="en-GB"/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C0C66E-A8C3-40DA-8227-211C20062973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706B9-5003-4456-8DA1-9CDEF16D066C}" type="datetime1">
              <a:rPr lang="en-GB"/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B57178-0FAA-402F-9441-C8F789ABEEDC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B423E-B6CA-4D11-BCBA-7AAF57C327B9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56DB67-EEC9-41B3-926A-4C6763D4EBC2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314F9-7A89-439A-A522-11959F6CC1C8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FC54B6-46C1-4B71-AC91-F6F5B3BEC47A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DC011-4921-4E54-B65C-DCA9E8F0FABD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D37A16-812C-42FF-8EBD-75E44E532485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7B72D-0A8C-4CAE-93A3-1BD28B1E2E79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6DF64C-8211-484B-A61D-45C9A1C00782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F02A0-6AFC-4F9D-9CE1-93F2302F172D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2BE389-E279-4EE6-ADA8-0A02896C946D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988A0-6815-4816-8897-E54769E12133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455481-F921-4943-8D4E-E4F4F5341518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72BE2-5DAD-406E-AC3A-D613D43AC897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5443AE-1F34-4D43-A96F-EC7FA81A12F3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1DFF6-5B1D-4668-AE07-3642046F5E21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2A7BBE-DE62-4A0B-9DF0-629C06EAFCF9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8CDCA-77AB-4A4F-A5A3-C9A9B4275257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E3846E-BB3F-4E97-B48A-4801A18E5D2A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7ECB2-AED5-4303-9024-B8F1A59036B3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7C6662-94A4-493B-8D8B-60680E904C0F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2C00F-83D5-4A4B-9E05-8CE3BBD6A373}" type="datetime1">
              <a:rPr lang="en-GB"/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150FCD-E155-481A-85CF-DAC7809A6788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641A2-497F-494C-B801-DD4A165E5131}" type="datetime1">
              <a:rPr lang="en-GB"/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102AD6-B49C-4C3E-B5CE-3CD1A35ABD52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34626-6476-4123-B32D-604CAD26AC00}" type="datetime1">
              <a:rPr lang="en-GB"/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3D1D1A-9F94-4AA2-8EE3-EA33C0307C0F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39ED8A-BCF2-4B14-99D1-8E47E2E38FB2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B904E9-005B-42FB-BE01-717BAC5F46D1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2F805-32EB-4D40-AD7E-F342926F9148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979C15-9751-456B-A790-9FA0333A3D48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E97EF-42D0-4126-AA35-44BA7382C758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F955EC-1629-4F1F-A2F0-DB97C54F3861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73E28-DD71-41A0-ADDD-12D71E441FA9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09135B-E981-4E74-8CB8-882B6329CB01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EF0A7-AD3A-499D-A6CF-6C6087FC768A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0E75BA-94A8-4693-A739-752832D08BD0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86B70-05DB-445B-A2A5-4ED0E2790BFE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911C6E-F4FD-4EE4-90EE-AE08BFE7248C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F3E51-EEE1-4F54-A88F-7747BDB578FC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DD232C-1FE1-49B9-99CF-8682062E4D9D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3D9B2-BC54-423E-B132-E42C6B03D7DF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C0A77D-2DA1-453F-B280-849CFF6B14A1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7E11D-62F6-4FC0-BCDF-B28AC6F52395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C30923-15B3-46FA-B926-9302DCFCD011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D3BEF-1CE4-4BB4-93B3-BD760C95C5D2}" type="datetime1">
              <a:rPr lang="en-GB"/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1F9BE6-1FAF-4306-8A2B-B339FB5313D8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A154B-CE74-4242-A72B-12CE9B0DF3E6}" type="datetime1">
              <a:rPr lang="en-GB"/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B2653F-721A-4AC9-AB7A-EE976BF7BD99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373A6-79C8-4A2B-A92F-6A9C7582E743}" type="datetime1">
              <a:rPr lang="en-GB"/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49FC0D-281E-4FF9-8D44-752B8B713144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1BF94-955E-4797-8444-5F8026694908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3BC66C-CF7F-4724-9416-F064B31D42FB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64E9C-10E3-4A40-96AD-497A155ECDFF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19D77-0C5D-4FBA-9F30-CC32193EFF0F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0B284-FB44-43CF-B95F-BF9DEBCC052E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9CAFD8-618F-4F41-A466-477A7AA749AF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D29D0-09F0-443C-8843-1CADA7993452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A0B719-1FE4-460C-892C-FF9553802AA6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D9D4B-5FA5-4647-AB8D-7F130AD0CD34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3274A5-037E-4316-A857-A5DD91B04B48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2BC4C-2DAB-4495-B30A-EFB170D1C8F5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02A08F-5B76-4765-AABC-D24E1810E97C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A4659-4960-4C7E-AAE2-13F07E2F53E4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656B01-7F16-4B95-8C95-F44C0D4A57A1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F5E96-BE97-46F0-AD4B-43D213F64F37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C13078-067B-4BCB-BEC3-9997FDEF0771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E411B-F125-4B88-ADAC-DBA888A89C83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8D084C-376A-4B13-828E-B13999CBCA70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C5326-E074-4D20-A35B-7EB0BF35905E}" type="datetime1">
              <a:rPr lang="en-GB"/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5CD87E-6350-4024-B234-EDA7BF89E310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80FE1-74EB-4445-AA47-5D2D2C794A13}" type="datetime1">
              <a:rPr lang="en-GB"/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4C432B-15AB-467D-84A1-0CAB7791F6A3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BF9CA-16E4-4F64-BF52-3EE2D273A2F5}" type="datetime1">
              <a:rPr lang="en-GB"/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65C6A3-F50C-4FE6-AE44-42450BE8F181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AC055-5E5E-4B8A-A0D5-65E41EFC7332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A9A6F6-AD99-4F27-8483-B37632D0B987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0E110-FB5B-44B0-A2B1-B484B15AC317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D9FEE3-B521-4609-951B-42DC5D35E2A2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2A6F4-959A-4FEB-826C-120A83435536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300D89-D044-48C9-B3AF-BFBB08644B7C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34741-D2DF-476F-813E-E388B7F1FBBC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726454-D049-4F65-B10B-D61B5BCC62E4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E4155-E349-4AF4-8F87-0B3B3F98D28D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48CB16-179F-407A-8487-8A83887CE976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3256D-4587-4D23-9912-F4A966F25D95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7F5BCB-150F-4231-AF33-615DBC4B45B6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7EFA6-A9B3-490F-BC2E-13D1AAB5C36D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0AD88-AC15-439E-A128-D6D54644DBAC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23685-AC0F-425A-90AA-B584BE20A6AA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5318E1-BAD7-4953-A15E-8FFB5118E4D9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BFBF6-75F4-4CC7-AAA3-1E48DE3DBCD2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D06520-EC6E-449D-8754-141454160F9F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3BB1F-8D35-4F0D-AF12-290267144736}" type="datetime1">
              <a:rPr lang="en-GB"/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36BED3-5078-453E-9B07-CE804BBCE2A3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1B1AE-76AB-48A2-A246-4A985E6F23E3}" type="datetime1">
              <a:rPr lang="en-GB"/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D7F920-4505-4C52-A3D5-983DEA8AA490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7E5F6-0E14-43EF-B450-7140C3097186}" type="datetime1">
              <a:rPr lang="en-GB"/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41F3B0-61A8-45F5-86DD-5091A1CB71AB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C6567-3AD9-4776-9B0A-B7DF4276E206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E0639F-4066-4C1D-BDA2-EA1EBD497B7A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EC8F6-1C50-4C19-9758-33664CB8DF0C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6F7F73-B415-43AA-A36D-4373F3360B63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9E0B7-4282-4A3B-830C-6EA781362E53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F47416-A1F2-4999-85EA-82B6031B3F6C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36505-9BF6-4A56-9C3B-5D9189BCA37E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C7444-F5CF-43C9-A720-4487B56A56D5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E5AF0-147F-4FF8-8237-6ADF73260360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F7302C-EF74-44A8-A5EB-BCE2EFF413FB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9E316-2A5E-49F7-82CF-02388643BC58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716406-AE56-4C50-BBB0-A1EC27D1D338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BA9DE-4D11-4CE3-B365-EE012C9AC05A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B144B-089A-4D48-A2FA-BE07B86A8503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FDF12-9C0C-4DA8-8372-CF3633CB9001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46E5BC-338C-4A96-AEF3-DD0F33933AA7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9A993-9199-4A6B-8B5F-DA0CC53B790E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B25BFA-B95B-4B95-87FA-FF926BC85C7B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471DA-3E9A-47E0-9957-38E9F200BD76}" type="datetime1">
              <a:rPr lang="en-GB"/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2DD685-39D8-4F4B-8808-493B2E604E01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B2444-18FF-4C19-9091-D44A8931ED7F}" type="datetime1">
              <a:rPr lang="en-GB"/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79A2B7-CE18-4C85-A662-934ADB352A56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22ACC-2048-434C-BB5F-1C079E78F87F}" type="datetime1">
              <a:rPr lang="en-GB"/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F44BDA-8402-4839-AC5F-72C6ADB5946F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CA74A-46BE-48DB-8CFF-2FCE6C7E63EC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4E726E-2D2C-4ED3-98C2-0B696DE69985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25864-FAC5-48FF-8B04-5868F0BE571A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B32AC0-5ACE-4E1F-B5BB-5CD35B7BBEBB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96EB6-BEAF-48A2-B933-D65D8138E4C7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07E414-D24D-4849-A8C1-BCBD06278E00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D2CB2-D710-43F0-BCBF-A56654F062BD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3C6568-090A-47D7-98D0-B21B001ECDBD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50523-3C61-4ACA-8E4C-288E1444105E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8DAB3D-37E9-48F7-A52C-89779C3527CE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534D9-4A0B-4AEE-A86A-49C4D1A773C2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81FF99-61E1-4B7A-9E43-C7E1B4804251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7E097-B7CA-49A2-B8AE-E92D92C2C558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932CEF-D8ED-4245-B813-246B191FD173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E1162-AD06-4D45-8CE0-627DF46F45E0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A4CF02-ACF0-455F-B9A9-6073D7A0F74D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4DDB4-512D-4EC4-9DF9-C4D7D190AA76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35CD7D-A575-4CE6-BDFD-3689F9EBB788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92AAF-51EA-4579-8962-AF58AAF6307E}" type="datetime1">
              <a:rPr lang="en-GB"/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3B89AF-B723-471D-BDD6-CAAA0A1B1B43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150F1-53A3-436E-AC20-04749749E1E4}" type="datetime1">
              <a:rPr lang="en-GB"/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948F6B-7C9E-4AF6-92B9-43F37681A262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CA34E-8DDA-4422-9BDD-0769B096AE03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192EC5-8714-4DD6-8EE0-C7E152F1F870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9B485-9872-4FC7-9405-5B6A45B5F038}" type="datetime1">
              <a:rPr lang="en-GB"/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041DD6-AB41-4DE8-8272-AC9A4A467A79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AB3C9-0279-467B-A2D3-525C2870B79D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77FC89-D9CF-4D39-A9B5-6C27AEA05FA2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6BE0F-B2A6-4CB8-B9DC-377F1D6F9CC7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023C7-A57D-41AE-8469-63CF1A83930E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0A96D-E981-4660-88BC-30B2F3BA7411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15ED1F-944A-4AC3-B9EA-7372BE2C0F56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4E3DD-B288-425F-8908-861142CC7167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772808-53F9-472F-A310-A2BE76F8A94C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CBD5F-4DE5-483B-BD50-1203DBA3B5D2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C0D50D-CC36-46FF-91E1-C7044FD48B1F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0566E-93B8-4696-A299-D6D075007C78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EF825E-70A8-46BF-9CD5-DD3394FDAA92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6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8732B-0051-4B9A-ACAB-03AFAC3E72A7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69B2D-8735-4F7D-82A5-1E466A59DE56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6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64F28-E1F7-4051-8BB5-A88B13B2E342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747B89-BFA3-4670-B854-FB40A6D6AE32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6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89F01-A0A5-4348-A10F-7CB337A095D9}" type="datetime1">
              <a:rPr lang="en-GB"/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1B1A6-46D9-49B8-8780-505811000B66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D2B26-0C17-4C99-B769-67917A1E23B9}" type="datetime1">
              <a:rPr lang="en-GB"/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C5C6A2-DEB1-4152-A442-6EFA068EAC55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311B4-D179-4872-9E1D-CA95E683B10B}" type="datetime1">
              <a:rPr lang="en-GB"/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06E750-90DA-4ACD-A404-B3582ECCB249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7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5F945-255D-46DD-862B-0703CA8260CE}" type="datetime1">
              <a:rPr lang="en-GB"/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A25A4B-D0FE-44FE-893F-657865482589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7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FCFB9-81DD-40AE-A1B8-1F2C3545A3CD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5FDF4-6B18-4E0A-B62F-54016A778D5B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7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D7F20-1C15-46BD-B190-1F8B2F74A861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596DE0-CF14-4A2C-B30A-A903C1469D42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EFF90-019E-4EDD-8054-B3EC4D284825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8E06EB-6D5F-47F2-9C04-8772FC8E829C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07467-B224-44A0-B353-C5B079C4C5F0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32C5DE-24AF-4D2C-B374-00173A4A7063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E9B8E-DE11-4E0C-BFC0-F9EC91A34F29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A8129F-ABC0-49D4-9A98-9F4CC28FC21E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1E211-9235-42C2-8F77-83B7B9CA44FE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D61FA-6CE2-42E2-B255-154C1F6A670E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7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0566A-3C98-4AAA-B7AF-B466BADD2C35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A4DF89-9B6E-4735-B565-CC02473783CD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E3E4C-27C8-4BCB-9751-3FD29F1B0835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B671E-E83B-4794-9207-3AEB56196936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354CC-CEA8-485F-940B-80E49B7199A8}" type="datetime1">
              <a:rPr lang="en-GB"/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1BDEF3-688F-4356-89A8-457E486C4BB6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8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EFBB71-6965-4648-BC45-ACBD93623F6A}" type="datetime1">
              <a:rPr lang="en-GB"/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43C24E-E5A2-4BB4-A1ED-EBAC945BD167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C40BB-2570-4A21-9594-304668D2E8C4}" type="datetime1">
              <a:rPr lang="en-GB"/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B541FD-55CF-47BB-9055-8164B4159C4A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8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7807F-9651-4C9B-811B-017384D57937}" type="datetime1">
              <a:rPr lang="en-GB"/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7380EF-9B1A-4173-BC9F-27A40D9A2DD7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8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D6B45-BB75-4A20-9879-3131C842C750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530137-1618-4A35-AE81-E8296B31D99E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8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AE2F8-84A2-44D3-9C30-A9FD7BF0DE70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3A23EF-15E4-430A-87EE-D09E7FA9C00C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3BE97-EC6E-49F5-AAAA-E80F296759CF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7E38CC-D253-4699-AE42-83144DE0F250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46E8A-8AAE-48A6-80F2-BC96A134E02E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8D8125-2C87-4321-84F4-74707D038716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4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5" name="Rectangle 24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13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0158C-5699-4F09-96BB-C996CCEFEAE9}" type="datetime1">
              <a:rPr lang="en-GB"/>
            </a:fld>
            <a:endParaRPr lang="en-GB"/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6DEE86AE-6065-4B27-9AA8-010C8C8DBA4B}" type="slidenum">
              <a:rPr lang="en-GB" altLang="en-US"/>
            </a:fld>
            <a:endParaRPr lang="en-GB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67E21-A0E8-470F-B552-2CEAFCC7F704}" type="datetime1">
              <a:rPr lang="en-GB"/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7F755919-F1FC-49D8-A4B6-009F5406E568}" type="slidenum">
              <a:rPr lang="en-GB" altLang="en-US"/>
            </a:fld>
            <a:endParaRPr lang="en-GB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8" name="Rectangle 25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9" name="Rectangle 26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37964-295A-49DC-8D64-5D5B6864BB07}" type="datetime1">
              <a:rPr lang="en-GB"/>
            </a:fld>
            <a:endParaRPr lang="en-GB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7147776C-7038-45C7-A195-1848050C3743}" type="slidenum">
              <a:rPr lang="en-GB" altLang="en-US"/>
            </a:fld>
            <a:endParaRPr lang="en-GB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1F066-E0DD-4F60-9D98-41D85A7D5D99}" type="datetime1">
              <a:rPr lang="en-GB"/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37A73-A5A9-4625-B1AC-1BE1C0FE17A7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traight Connector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BED6F-B10F-4AC9-8817-6906B6CAAD3D}" type="datetime1">
              <a:rPr lang="en-GB"/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BF8B9D-8853-45FF-AF79-32403226F5D5}" type="slidenum">
              <a:rPr lang="en-GB" altLang="en-US"/>
            </a:fld>
            <a:endParaRPr lang="en-GB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Comparis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8" name="Rectangle 2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9" name="Rectangle 8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1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8CB70-7B65-4393-9DBC-315AB2550616}" type="datetime1">
              <a:rPr lang="en-GB"/>
            </a:fld>
            <a:endParaRPr lang="en-GB"/>
          </a:p>
        </p:txBody>
      </p:sp>
      <p:sp>
        <p:nvSpPr>
          <p:cNvPr id="16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0411678E-5DBE-4645-81D3-FB21E13FA9A9}" type="slidenum">
              <a:rPr lang="en-GB" altLang="en-US"/>
            </a:fld>
            <a:endParaRPr lang="en-GB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CDC1B-3E4B-495B-BD12-BFB4CD238A1A}" type="datetime1">
              <a:rPr lang="en-GB"/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CAD3D708-C266-4CD6-81F3-CCC2687A3A67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4" name="Rectangle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5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FB27B-15D8-44C0-8177-BB5D4C5F16F6}" type="datetime1">
              <a:rPr lang="en-GB"/>
            </a:fld>
            <a:endParaRPr lang="en-GB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2F08344-79C2-47BC-9972-495643817483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8" name="Rectangle 2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9" name="Rectangle 8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610011AA-1BF0-4D54-8619-D7AB829922D6}" type="slidenum">
              <a:rPr lang="en-GB" altLang="en-US"/>
            </a:fld>
            <a:endParaRPr lang="en-GB" altLang="en-US"/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98F89-F299-46E2-B871-D9585577DAFC}" type="datetime1">
              <a:rPr lang="en-GB"/>
            </a:fld>
            <a:endParaRPr lang="en-GB"/>
          </a:p>
        </p:txBody>
      </p:sp>
      <p:sp>
        <p:nvSpPr>
          <p:cNvPr id="17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97142253-D514-4ABA-BBDB-1EF50141AE7A}" type="slidenum">
              <a:rPr lang="en-GB" altLang="en-US"/>
            </a:fld>
            <a:endParaRPr lang="en-GB" alt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E9A82-ABF4-4328-9B94-C86EF6E961B9}" type="datetime1">
              <a:rPr lang="en-GB"/>
            </a:fld>
            <a:endParaRPr lang="en-GB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2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081FE-BF76-49BC-9A8E-70E6DA19FF45}" type="datetime1">
              <a:rPr lang="en-GB"/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AEA6E2-4504-46F6-B0C6-009A00A51307}" type="slidenum">
              <a:rPr lang="en-GB" altLang="en-US"/>
            </a:fld>
            <a:endParaRPr lang="en-GB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Vertical Title and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CB8CD0DC-70E0-4B3F-8EC4-84F5CE859547}" type="slidenum">
              <a:rPr lang="en-GB" altLang="en-US"/>
            </a:fld>
            <a:endParaRPr lang="en-GB" alt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37136-F7A3-43FF-8474-19262EB4532C}" type="datetime1">
              <a:rPr lang="en-GB"/>
            </a:fld>
            <a:endParaRPr lang="en-GB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48057-DBC1-4178-A095-AA29A1829F54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B571A9-49DF-4AA4-B768-7EEC5EBB9F0B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8664F-F591-416D-BA05-2E67E01F7710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CE1462-ECE9-43F1-9433-162ABFFEF563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2507E-693D-49F5-AE83-F700914C9AAE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3FB7C-F81D-4120-98BB-E49571419919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DEDC4-52AD-4E50-ADBA-15C9C03EF934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B0D3CD-D813-4464-87EF-F218FF7212D4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34ECC-3A9E-4FBB-BBCC-B7D6C961F522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C866DC-C76C-4E24-91E6-1CCCD12757E0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EF5BC-3F39-4ED1-B4CB-E0EF1D1FA554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1E99C-2D76-4EA7-AD40-1897CCBC2141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15B03-CAD1-4C1C-ACF3-F097E359DB1D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3CF9A2-064A-4545-BDB8-F36CACBF3550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CB624-8A07-4DBD-BA01-6B5FD45BBBBE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F3FAAD-1012-4C4B-B745-48E40CF55AA7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494E5-4F0A-4032-9BC1-331DB26DF5C3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537463-E778-425F-8E3A-93FCB7FB89CB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AE5DB-0B37-4C85-96F9-2C7741D77B48}" type="datetime1">
              <a:rPr lang="en-GB"/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EAE003-E414-4A93-8B5E-E37578B1D723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7310A-9B64-44A0-9593-C4601B92A8BE}" type="datetime1">
              <a:rPr lang="en-GB"/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494F68-533E-4CB8-A609-0B6CB4ADBCE8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BD52D-42E5-46D1-8911-B1493ABF4A03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20AF04-03F4-4470-AF27-D1D8887FB6A9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8373F-DE66-44CC-9DA5-4FF8A7262DB5}" type="datetime1">
              <a:rPr lang="en-GB"/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8CA256-2BB9-43EC-A6F3-E16DB1F2B048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F21A3-34FF-48C7-A67D-BB95BAF3B212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DB43A7-B8BC-4EA5-85C3-C30AC3C10663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02E34-6F67-4640-BC8B-A70C03CE4F73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0E4ACE-1D4A-49A4-8617-4628341C22DC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67C15-A98F-4D03-8BED-AA76BD574BCE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829474-F869-4CBD-B4F5-3355BFC99973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7A8FA-277B-4736-8ACE-A3851DB62274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8DC92D-B4B1-4A19-99AD-2EA8998A16B1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8924A-BEC0-451C-AC90-C5B85012CE03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9A9455-7EBB-423A-93CC-10D82B3923F1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B2655-CF4C-460D-9229-87342AD3EBF9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B964CE-8AD0-4069-B4C9-6B29521B395F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E0D70-5014-4264-AF43-A45C440BBB5F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C09F4B-28F1-4C97-989F-0B86FBA7CCD0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9BB4B-9E0C-4872-994D-EA604E8D8B43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CAA633-CAA4-4746-A0F1-0BB24511BEE8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1CC86-4EF4-4729-AAB5-D059FB9ABD0D}" type="datetime1">
              <a:rPr lang="en-GB"/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AEC14F-1C34-45DC-8F2A-4DF57EF6080F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A311A-5D7B-4B62-87EE-7B14D8196A5C}" type="datetime1">
              <a:rPr lang="en-GB"/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D7B001-48ED-47D6-B0B1-D5F28B87A9BF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80F38-6981-4528-8E3F-B504A15D34DE}" type="datetime1">
              <a:rPr lang="en-GB"/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920296-7C94-4CA5-97E8-159C4E7818DA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C5893-50A3-4D32-BA9F-7AFECD94005E}" type="datetime1">
              <a:rPr lang="en-GB"/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B1153-B287-481B-BF18-F10D9CC5C06E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6109F-0F17-4461-A01B-4D9E1C394C04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7385D7-3130-42C9-AA24-F1990362EAE4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B6121-20E5-47EC-84C2-EA5539D99220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B4169-62E9-42EA-AF1C-997A67CD0624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805EC-D13C-4BF9-84E7-47AA10F73688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747FD5-CD4F-414A-8421-4175B81CBCE8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C3FD3-1FF9-458F-B46E-F600E8F7F50F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440EBF-555B-4D14-84F0-46C4AA475817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B8D95-A7B8-48C9-B180-01CE43BF82CF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F6C2A6-FBC2-4DF6-ACEF-ED7A4729602A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CB99C-7CA6-4B36-987D-0585B8095D2D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E497D0-27E3-4FD2-8BC0-9E6BD0B633A8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16AAF-DE1C-4CE6-BDF6-A1CADE3467D7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AEE1C5-FEC3-4C17-B184-B085A38BFE57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B01A5-8EC1-4187-9402-C47D18721208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F3F48E-B303-4A9A-A585-F78BF35C9D45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1E491-3A65-4865-9250-7B104F856008}" type="datetime1">
              <a:rPr lang="en-GB"/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6384DA-6267-4190-AD18-D5661E4B5044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A98B9-F792-4288-8F31-A3CF454DE733}" type="datetime1">
              <a:rPr lang="en-GB"/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0A75F1-2EB7-46DA-9B90-4D7FFEE698FB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434A6-7D1C-42D0-A9AB-20B30FAD40DE}" type="datetime1">
              <a:rPr lang="en-GB"/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4E40A9-C3BD-462D-AB43-766DBEBA4D4C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E9C77-636C-402C-8DC9-51652016E077}" type="datetime1">
              <a:rPr lang="en-GB"/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9977D5-F2E2-4F1C-85AA-4762EA4BAAE2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130E4-17E1-42EA-B5BB-C8E11B2CD629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61868D-B210-4446-9DD1-AE34E509F1B3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20935-CF68-46AB-BAFE-5420DD2AD738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9FC8E6-7CBA-4A0A-B8AA-381EF1E1F518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1F92F-641C-4047-BA4F-36E8282583B7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73DAC6-18F9-40AE-B548-EEE02C0A0909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425D6-98DA-4920-9149-052CBD57D012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7355AA-12DF-4B1C-B332-915C7EEF3D16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AA0A3-8111-4FE9-B26D-06D174475520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9EAEDB-AD10-4EBF-9428-B07A5738815E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91670-75C2-4F92-B75D-F91064C98041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F86E6D-1BA9-4982-8536-8F5BD7D60607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3857E-85A8-4DA4-870D-903C2E0E1C0C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63EC72-B185-4E9A-93BD-76E7329CB71F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8F2D2-4C60-4538-8C25-880FD285721F}" type="datetime1">
              <a:rPr lang="en-GB"/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7A563D-6D2E-4F0D-93F8-B02814D1B2D3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6E4B4-AC72-4324-A0D3-B36DDADF3D82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4B3812-5FB1-4A5E-959A-B4B07935F168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2B391-1E3F-409E-8A38-02105376D3A4}" type="datetime1">
              <a:rPr lang="en-GB"/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FC8FE3-CF13-40C1-8F59-B84D1E2516D8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9291B-8647-4E1B-80A0-93700DA69943}" type="datetime1">
              <a:rPr lang="en-GB"/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26C09D-4D9F-47C7-A43A-6F3387FF963E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E7195-7345-4EA6-AB36-3746FA962B84}" type="datetime1">
              <a:rPr lang="en-GB"/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FCB8AB-B342-41BF-9019-24341FC03789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9645A-52E2-4B09-A82E-994B870D3FF3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A06152-A05D-4576-95EC-4554B27D1A40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F49FC-C13E-4244-ADB3-CAAFAB35D737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78BA65-AD3A-42E1-B9EB-15823FDDF2AB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63E21-38D6-4088-9D67-41501C6BFFB8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89B2E9-7EAF-4F85-87E2-30B16F9CE1C0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EEF9F-24E5-4D0E-A8FF-0096F53892A0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9CC694-6D4C-46A5-B81C-1CFEBDF13AFE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AE214-442A-488A-88C5-4EB6B0697189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943510-A4BD-4DF1-B60B-F99E7167366E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A382F-2D1C-4536-9BC2-D17D4604C1BE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339CCD-4FCF-45EF-86A9-B978352A2140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A8E02-DBA6-46C1-86C4-3F26644FB8A5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32D2A3-085B-435B-849E-F79C9045C5CE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77FDD-BC4F-4C30-BD11-57FFBF214D3F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2FD2F0-0E2C-4F9D-B493-1CB8B5F18002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37907-D361-44F5-9433-B140E343A2F0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084FCA-CBB5-4C36-9431-9E4AC1544874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F0EA0-9702-4026-B14E-1791B3DFCC1E}" type="datetime1">
              <a:rPr lang="en-GB"/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168B3C-A2E3-4235-B3BF-D9DCF4B248C0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396D4-F771-48D5-A93D-A4C36A836B09}" type="datetime1">
              <a:rPr lang="en-GB"/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37F1DC-3D01-4CC7-BD16-68E5C41FF198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CE001-B4AD-46C8-AC3D-36669186A978}" type="datetime1">
              <a:rPr lang="en-GB"/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3DE3A7-BCE7-41AB-98A4-4F97DC3469D1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5BB45-9CC9-41A6-9BAA-919E05E2483F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22AB75-2557-4C8C-A960-4241C9DE3B83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12DB9-47D0-4A97-86D4-1FA7562D9FA1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4E398-D205-4931-882A-E7410AAFB6D3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4E5EA-6C5C-48D6-ACA5-E535E1A816CA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BB7FFA-64DF-4F8D-9808-1B2F53A8D7F4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EA614-ACF6-4F91-9227-86DDD02FB8D1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1083B6-4A93-49D9-946A-7E92B8343308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24FCC-C68B-4EE8-86DF-03E8B57664CA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DE3564-A3EA-48C1-998B-C97EA3D6F439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339D5-2691-402C-948D-240FA993211B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6CF5DB-1F90-4DD4-BEA2-E6CC562EBE5D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F23C2-C0AE-47AC-97A2-E3DB1118514F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C3FE93-D810-41D6-A7A3-2235FC16C59E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C6AA8-4994-4348-9429-BE78FD024BEC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73C122-31AE-4AB9-90B9-7345D304DB5C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08803-7F38-4757-89F1-FD469BC49BB3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6AB04A-F547-4297-9AA5-D375A17851E2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6DA45-81DA-4A98-A48A-0F881FD4F35E}" type="datetime1">
              <a:rPr lang="en-GB"/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33A28D-8B3D-4ADE-BB88-C6BAD47B9A89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FF7E6-6C5B-4711-8921-6825C1CB1593}" type="datetime1">
              <a:rPr lang="en-GB"/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B08C7B-53E4-4C73-9AF9-71C6B025CE89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1BABA-419B-4EF4-9C1B-4A82BAAFA513}" type="datetime1">
              <a:rPr lang="en-GB"/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1C589F-5F15-48AB-9503-D6030E104DCB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70753-B0E3-4D71-803D-7A6C2692819A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03FC8E-B7B0-4389-9995-10E1BE9EAACC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0144C-2A23-4304-BF96-F6861EADF6C8}" type="datetime1">
              <a:rPr lang="en-GB"/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4D86A6-1C89-4176-9E38-3130A4DADD3A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5A983-7FDF-4B24-BEBE-DC8D41612C56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2FEC6F-0B65-46D4-B115-EEE18D21577B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1CAA9-758C-42B8-A4E1-2611243EE7CE}" type="datetime1">
              <a:rPr lang="en-GB"/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D5EEEF-9C65-4FF2-921C-DF3172010841}" type="slidenum">
              <a:rPr lang="en-GB" altLang="en-US"/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08.xml"/><Relationship Id="rId8" Type="http://schemas.openxmlformats.org/officeDocument/2006/relationships/slideLayout" Target="../slideLayouts/slideLayout107.xml"/><Relationship Id="rId7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05.xml"/><Relationship Id="rId5" Type="http://schemas.openxmlformats.org/officeDocument/2006/relationships/slideLayout" Target="../slideLayouts/slideLayout104.xml"/><Relationship Id="rId4" Type="http://schemas.openxmlformats.org/officeDocument/2006/relationships/slideLayout" Target="../slideLayouts/slideLayout103.xml"/><Relationship Id="rId3" Type="http://schemas.openxmlformats.org/officeDocument/2006/relationships/slideLayout" Target="../slideLayouts/slideLayout102.xml"/><Relationship Id="rId2" Type="http://schemas.openxmlformats.org/officeDocument/2006/relationships/slideLayout" Target="../slideLayouts/slideLayout101.xml"/><Relationship Id="rId12" Type="http://schemas.openxmlformats.org/officeDocument/2006/relationships/theme" Target="../theme/theme10.xml"/><Relationship Id="rId11" Type="http://schemas.openxmlformats.org/officeDocument/2006/relationships/slideLayout" Target="../slideLayouts/slideLayout110.xml"/><Relationship Id="rId10" Type="http://schemas.openxmlformats.org/officeDocument/2006/relationships/slideLayout" Target="../slideLayouts/slideLayout109.xml"/><Relationship Id="rId1" Type="http://schemas.openxmlformats.org/officeDocument/2006/relationships/slideLayout" Target="../slideLayouts/slideLayout100.xml"/></Relationships>
</file>

<file path=ppt/slideMasters/_rels/slideMaster1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19.xml"/><Relationship Id="rId8" Type="http://schemas.openxmlformats.org/officeDocument/2006/relationships/slideLayout" Target="../slideLayouts/slideLayout118.xml"/><Relationship Id="rId7" Type="http://schemas.openxmlformats.org/officeDocument/2006/relationships/slideLayout" Target="../slideLayouts/slideLayout117.xml"/><Relationship Id="rId6" Type="http://schemas.openxmlformats.org/officeDocument/2006/relationships/slideLayout" Target="../slideLayouts/slideLayout116.xml"/><Relationship Id="rId5" Type="http://schemas.openxmlformats.org/officeDocument/2006/relationships/slideLayout" Target="../slideLayouts/slideLayout115.xml"/><Relationship Id="rId4" Type="http://schemas.openxmlformats.org/officeDocument/2006/relationships/slideLayout" Target="../slideLayouts/slideLayout114.xml"/><Relationship Id="rId3" Type="http://schemas.openxmlformats.org/officeDocument/2006/relationships/slideLayout" Target="../slideLayouts/slideLayout113.xml"/><Relationship Id="rId2" Type="http://schemas.openxmlformats.org/officeDocument/2006/relationships/slideLayout" Target="../slideLayouts/slideLayout112.xml"/><Relationship Id="rId12" Type="http://schemas.openxmlformats.org/officeDocument/2006/relationships/theme" Target="../theme/theme11.xml"/><Relationship Id="rId11" Type="http://schemas.openxmlformats.org/officeDocument/2006/relationships/slideLayout" Target="../slideLayouts/slideLayout121.xml"/><Relationship Id="rId10" Type="http://schemas.openxmlformats.org/officeDocument/2006/relationships/slideLayout" Target="../slideLayouts/slideLayout120.xml"/><Relationship Id="rId1" Type="http://schemas.openxmlformats.org/officeDocument/2006/relationships/slideLayout" Target="../slideLayouts/slideLayout111.xml"/></Relationships>
</file>

<file path=ppt/slideMasters/_rels/slideMaster1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30.xml"/><Relationship Id="rId8" Type="http://schemas.openxmlformats.org/officeDocument/2006/relationships/slideLayout" Target="../slideLayouts/slideLayout129.xml"/><Relationship Id="rId7" Type="http://schemas.openxmlformats.org/officeDocument/2006/relationships/slideLayout" Target="../slideLayouts/slideLayout128.xml"/><Relationship Id="rId6" Type="http://schemas.openxmlformats.org/officeDocument/2006/relationships/slideLayout" Target="../slideLayouts/slideLayout127.xml"/><Relationship Id="rId5" Type="http://schemas.openxmlformats.org/officeDocument/2006/relationships/slideLayout" Target="../slideLayouts/slideLayout126.xml"/><Relationship Id="rId4" Type="http://schemas.openxmlformats.org/officeDocument/2006/relationships/slideLayout" Target="../slideLayouts/slideLayout125.xml"/><Relationship Id="rId3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123.xml"/><Relationship Id="rId12" Type="http://schemas.openxmlformats.org/officeDocument/2006/relationships/theme" Target="../theme/theme12.xml"/><Relationship Id="rId11" Type="http://schemas.openxmlformats.org/officeDocument/2006/relationships/slideLayout" Target="../slideLayouts/slideLayout132.xml"/><Relationship Id="rId10" Type="http://schemas.openxmlformats.org/officeDocument/2006/relationships/slideLayout" Target="../slideLayouts/slideLayout131.xml"/><Relationship Id="rId1" Type="http://schemas.openxmlformats.org/officeDocument/2006/relationships/slideLayout" Target="../slideLayouts/slideLayout122.xml"/></Relationships>
</file>

<file path=ppt/slideMasters/_rels/slideMaster1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41.xml"/><Relationship Id="rId8" Type="http://schemas.openxmlformats.org/officeDocument/2006/relationships/slideLayout" Target="../slideLayouts/slideLayout140.xml"/><Relationship Id="rId7" Type="http://schemas.openxmlformats.org/officeDocument/2006/relationships/slideLayout" Target="../slideLayouts/slideLayout139.xml"/><Relationship Id="rId6" Type="http://schemas.openxmlformats.org/officeDocument/2006/relationships/slideLayout" Target="../slideLayouts/slideLayout138.xml"/><Relationship Id="rId5" Type="http://schemas.openxmlformats.org/officeDocument/2006/relationships/slideLayout" Target="../slideLayouts/slideLayout137.xml"/><Relationship Id="rId4" Type="http://schemas.openxmlformats.org/officeDocument/2006/relationships/slideLayout" Target="../slideLayouts/slideLayout136.xml"/><Relationship Id="rId3" Type="http://schemas.openxmlformats.org/officeDocument/2006/relationships/slideLayout" Target="../slideLayouts/slideLayout135.xml"/><Relationship Id="rId2" Type="http://schemas.openxmlformats.org/officeDocument/2006/relationships/slideLayout" Target="../slideLayouts/slideLayout134.xml"/><Relationship Id="rId12" Type="http://schemas.openxmlformats.org/officeDocument/2006/relationships/theme" Target="../theme/theme13.xml"/><Relationship Id="rId11" Type="http://schemas.openxmlformats.org/officeDocument/2006/relationships/slideLayout" Target="../slideLayouts/slideLayout143.xml"/><Relationship Id="rId10" Type="http://schemas.openxmlformats.org/officeDocument/2006/relationships/slideLayout" Target="../slideLayouts/slideLayout142.xml"/><Relationship Id="rId1" Type="http://schemas.openxmlformats.org/officeDocument/2006/relationships/slideLayout" Target="../slideLayouts/slideLayout133.xml"/></Relationships>
</file>

<file path=ppt/slideMasters/_rels/slideMaster1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52.xml"/><Relationship Id="rId8" Type="http://schemas.openxmlformats.org/officeDocument/2006/relationships/slideLayout" Target="../slideLayouts/slideLayout151.xml"/><Relationship Id="rId7" Type="http://schemas.openxmlformats.org/officeDocument/2006/relationships/slideLayout" Target="../slideLayouts/slideLayout150.xml"/><Relationship Id="rId6" Type="http://schemas.openxmlformats.org/officeDocument/2006/relationships/slideLayout" Target="../slideLayouts/slideLayout149.xml"/><Relationship Id="rId5" Type="http://schemas.openxmlformats.org/officeDocument/2006/relationships/slideLayout" Target="../slideLayouts/slideLayout148.xml"/><Relationship Id="rId4" Type="http://schemas.openxmlformats.org/officeDocument/2006/relationships/slideLayout" Target="../slideLayouts/slideLayout147.xml"/><Relationship Id="rId3" Type="http://schemas.openxmlformats.org/officeDocument/2006/relationships/slideLayout" Target="../slideLayouts/slideLayout146.xml"/><Relationship Id="rId2" Type="http://schemas.openxmlformats.org/officeDocument/2006/relationships/slideLayout" Target="../slideLayouts/slideLayout145.xml"/><Relationship Id="rId12" Type="http://schemas.openxmlformats.org/officeDocument/2006/relationships/theme" Target="../theme/theme14.xml"/><Relationship Id="rId11" Type="http://schemas.openxmlformats.org/officeDocument/2006/relationships/slideLayout" Target="../slideLayouts/slideLayout154.xml"/><Relationship Id="rId10" Type="http://schemas.openxmlformats.org/officeDocument/2006/relationships/slideLayout" Target="../slideLayouts/slideLayout153.xml"/><Relationship Id="rId1" Type="http://schemas.openxmlformats.org/officeDocument/2006/relationships/slideLayout" Target="../slideLayouts/slideLayout144.xml"/></Relationships>
</file>

<file path=ppt/slideMasters/_rels/slideMaster1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63.xml"/><Relationship Id="rId8" Type="http://schemas.openxmlformats.org/officeDocument/2006/relationships/slideLayout" Target="../slideLayouts/slideLayout162.xml"/><Relationship Id="rId7" Type="http://schemas.openxmlformats.org/officeDocument/2006/relationships/slideLayout" Target="../slideLayouts/slideLayout161.xml"/><Relationship Id="rId6" Type="http://schemas.openxmlformats.org/officeDocument/2006/relationships/slideLayout" Target="../slideLayouts/slideLayout160.xml"/><Relationship Id="rId5" Type="http://schemas.openxmlformats.org/officeDocument/2006/relationships/slideLayout" Target="../slideLayouts/slideLayout159.xml"/><Relationship Id="rId4" Type="http://schemas.openxmlformats.org/officeDocument/2006/relationships/slideLayout" Target="../slideLayouts/slideLayout158.xml"/><Relationship Id="rId3" Type="http://schemas.openxmlformats.org/officeDocument/2006/relationships/slideLayout" Target="../slideLayouts/slideLayout157.xml"/><Relationship Id="rId2" Type="http://schemas.openxmlformats.org/officeDocument/2006/relationships/slideLayout" Target="../slideLayouts/slideLayout156.xml"/><Relationship Id="rId12" Type="http://schemas.openxmlformats.org/officeDocument/2006/relationships/theme" Target="../theme/theme15.xml"/><Relationship Id="rId11" Type="http://schemas.openxmlformats.org/officeDocument/2006/relationships/slideLayout" Target="../slideLayouts/slideLayout165.xml"/><Relationship Id="rId10" Type="http://schemas.openxmlformats.org/officeDocument/2006/relationships/slideLayout" Target="../slideLayouts/slideLayout164.xml"/><Relationship Id="rId1" Type="http://schemas.openxmlformats.org/officeDocument/2006/relationships/slideLayout" Target="../slideLayouts/slideLayout155.xml"/></Relationships>
</file>

<file path=ppt/slideMasters/_rels/slideMaster1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74.xml"/><Relationship Id="rId8" Type="http://schemas.openxmlformats.org/officeDocument/2006/relationships/slideLayout" Target="../slideLayouts/slideLayout173.xml"/><Relationship Id="rId7" Type="http://schemas.openxmlformats.org/officeDocument/2006/relationships/slideLayout" Target="../slideLayouts/slideLayout172.xml"/><Relationship Id="rId6" Type="http://schemas.openxmlformats.org/officeDocument/2006/relationships/slideLayout" Target="../slideLayouts/slideLayout171.xml"/><Relationship Id="rId5" Type="http://schemas.openxmlformats.org/officeDocument/2006/relationships/slideLayout" Target="../slideLayouts/slideLayout170.xml"/><Relationship Id="rId4" Type="http://schemas.openxmlformats.org/officeDocument/2006/relationships/slideLayout" Target="../slideLayouts/slideLayout169.xml"/><Relationship Id="rId3" Type="http://schemas.openxmlformats.org/officeDocument/2006/relationships/slideLayout" Target="../slideLayouts/slideLayout168.xml"/><Relationship Id="rId2" Type="http://schemas.openxmlformats.org/officeDocument/2006/relationships/slideLayout" Target="../slideLayouts/slideLayout167.xml"/><Relationship Id="rId12" Type="http://schemas.openxmlformats.org/officeDocument/2006/relationships/theme" Target="../theme/theme16.xml"/><Relationship Id="rId11" Type="http://schemas.openxmlformats.org/officeDocument/2006/relationships/slideLayout" Target="../slideLayouts/slideLayout176.xml"/><Relationship Id="rId10" Type="http://schemas.openxmlformats.org/officeDocument/2006/relationships/slideLayout" Target="../slideLayouts/slideLayout175.xml"/><Relationship Id="rId1" Type="http://schemas.openxmlformats.org/officeDocument/2006/relationships/slideLayout" Target="../slideLayouts/slideLayout166.xml"/></Relationships>
</file>

<file path=ppt/slideMasters/_rels/slideMaster17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85.xml"/><Relationship Id="rId8" Type="http://schemas.openxmlformats.org/officeDocument/2006/relationships/slideLayout" Target="../slideLayouts/slideLayout184.xml"/><Relationship Id="rId7" Type="http://schemas.openxmlformats.org/officeDocument/2006/relationships/slideLayout" Target="../slideLayouts/slideLayout183.xml"/><Relationship Id="rId6" Type="http://schemas.openxmlformats.org/officeDocument/2006/relationships/slideLayout" Target="../slideLayouts/slideLayout182.xml"/><Relationship Id="rId5" Type="http://schemas.openxmlformats.org/officeDocument/2006/relationships/slideLayout" Target="../slideLayouts/slideLayout181.xml"/><Relationship Id="rId4" Type="http://schemas.openxmlformats.org/officeDocument/2006/relationships/slideLayout" Target="../slideLayouts/slideLayout180.xml"/><Relationship Id="rId3" Type="http://schemas.openxmlformats.org/officeDocument/2006/relationships/slideLayout" Target="../slideLayouts/slideLayout179.xml"/><Relationship Id="rId2" Type="http://schemas.openxmlformats.org/officeDocument/2006/relationships/slideLayout" Target="../slideLayouts/slideLayout178.xml"/><Relationship Id="rId12" Type="http://schemas.openxmlformats.org/officeDocument/2006/relationships/theme" Target="../theme/theme17.xml"/><Relationship Id="rId11" Type="http://schemas.openxmlformats.org/officeDocument/2006/relationships/slideLayout" Target="../slideLayouts/slideLayout187.xml"/><Relationship Id="rId10" Type="http://schemas.openxmlformats.org/officeDocument/2006/relationships/slideLayout" Target="../slideLayouts/slideLayout186.xml"/><Relationship Id="rId1" Type="http://schemas.openxmlformats.org/officeDocument/2006/relationships/slideLayout" Target="../slideLayouts/slideLayout177.xml"/></Relationships>
</file>

<file path=ppt/slideMasters/_rels/slideMaster1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96.xml"/><Relationship Id="rId8" Type="http://schemas.openxmlformats.org/officeDocument/2006/relationships/slideLayout" Target="../slideLayouts/slideLayout195.xml"/><Relationship Id="rId7" Type="http://schemas.openxmlformats.org/officeDocument/2006/relationships/slideLayout" Target="../slideLayouts/slideLayout194.xml"/><Relationship Id="rId6" Type="http://schemas.openxmlformats.org/officeDocument/2006/relationships/slideLayout" Target="../slideLayouts/slideLayout193.xml"/><Relationship Id="rId5" Type="http://schemas.openxmlformats.org/officeDocument/2006/relationships/slideLayout" Target="../slideLayouts/slideLayout192.xml"/><Relationship Id="rId4" Type="http://schemas.openxmlformats.org/officeDocument/2006/relationships/slideLayout" Target="../slideLayouts/slideLayout191.xml"/><Relationship Id="rId3" Type="http://schemas.openxmlformats.org/officeDocument/2006/relationships/slideLayout" Target="../slideLayouts/slideLayout190.xml"/><Relationship Id="rId2" Type="http://schemas.openxmlformats.org/officeDocument/2006/relationships/slideLayout" Target="../slideLayouts/slideLayout189.xml"/><Relationship Id="rId12" Type="http://schemas.openxmlformats.org/officeDocument/2006/relationships/theme" Target="../theme/theme18.xml"/><Relationship Id="rId11" Type="http://schemas.openxmlformats.org/officeDocument/2006/relationships/slideLayout" Target="../slideLayouts/slideLayout198.xml"/><Relationship Id="rId10" Type="http://schemas.openxmlformats.org/officeDocument/2006/relationships/slideLayout" Target="../slideLayouts/slideLayout197.xml"/><Relationship Id="rId1" Type="http://schemas.openxmlformats.org/officeDocument/2006/relationships/slideLayout" Target="../slideLayouts/slideLayout188.xml"/></Relationships>
</file>

<file path=ppt/slideMasters/_rels/slideMaster19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7.xml"/><Relationship Id="rId8" Type="http://schemas.openxmlformats.org/officeDocument/2006/relationships/slideLayout" Target="../slideLayouts/slideLayout206.xml"/><Relationship Id="rId7" Type="http://schemas.openxmlformats.org/officeDocument/2006/relationships/slideLayout" Target="../slideLayouts/slideLayout205.xml"/><Relationship Id="rId6" Type="http://schemas.openxmlformats.org/officeDocument/2006/relationships/slideLayout" Target="../slideLayouts/slideLayout204.xml"/><Relationship Id="rId5" Type="http://schemas.openxmlformats.org/officeDocument/2006/relationships/slideLayout" Target="../slideLayouts/slideLayout203.xml"/><Relationship Id="rId4" Type="http://schemas.openxmlformats.org/officeDocument/2006/relationships/slideLayout" Target="../slideLayouts/slideLayout202.xml"/><Relationship Id="rId3" Type="http://schemas.openxmlformats.org/officeDocument/2006/relationships/slideLayout" Target="../slideLayouts/slideLayout201.xml"/><Relationship Id="rId2" Type="http://schemas.openxmlformats.org/officeDocument/2006/relationships/slideLayout" Target="../slideLayouts/slideLayout200.xml"/><Relationship Id="rId12" Type="http://schemas.openxmlformats.org/officeDocument/2006/relationships/theme" Target="../theme/theme19.xml"/><Relationship Id="rId11" Type="http://schemas.openxmlformats.org/officeDocument/2006/relationships/slideLayout" Target="../slideLayouts/slideLayout209.xml"/><Relationship Id="rId10" Type="http://schemas.openxmlformats.org/officeDocument/2006/relationships/slideLayout" Target="../slideLayouts/slideLayout208.xml"/><Relationship Id="rId1" Type="http://schemas.openxmlformats.org/officeDocument/2006/relationships/slideLayout" Target="../slideLayouts/slideLayout199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20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8.xml"/><Relationship Id="rId8" Type="http://schemas.openxmlformats.org/officeDocument/2006/relationships/slideLayout" Target="../slideLayouts/slideLayout217.xml"/><Relationship Id="rId7" Type="http://schemas.openxmlformats.org/officeDocument/2006/relationships/slideLayout" Target="../slideLayouts/slideLayout216.xml"/><Relationship Id="rId6" Type="http://schemas.openxmlformats.org/officeDocument/2006/relationships/slideLayout" Target="../slideLayouts/slideLayout215.xml"/><Relationship Id="rId5" Type="http://schemas.openxmlformats.org/officeDocument/2006/relationships/slideLayout" Target="../slideLayouts/slideLayout214.xml"/><Relationship Id="rId4" Type="http://schemas.openxmlformats.org/officeDocument/2006/relationships/slideLayout" Target="../slideLayouts/slideLayout213.xml"/><Relationship Id="rId3" Type="http://schemas.openxmlformats.org/officeDocument/2006/relationships/slideLayout" Target="../slideLayouts/slideLayout212.xml"/><Relationship Id="rId2" Type="http://schemas.openxmlformats.org/officeDocument/2006/relationships/slideLayout" Target="../slideLayouts/slideLayout211.xml"/><Relationship Id="rId12" Type="http://schemas.openxmlformats.org/officeDocument/2006/relationships/theme" Target="../theme/theme20.xml"/><Relationship Id="rId11" Type="http://schemas.openxmlformats.org/officeDocument/2006/relationships/slideLayout" Target="../slideLayouts/slideLayout220.xml"/><Relationship Id="rId10" Type="http://schemas.openxmlformats.org/officeDocument/2006/relationships/slideLayout" Target="../slideLayouts/slideLayout219.xml"/><Relationship Id="rId1" Type="http://schemas.openxmlformats.org/officeDocument/2006/relationships/slideLayout" Target="../slideLayouts/slideLayout210.xml"/></Relationships>
</file>

<file path=ppt/slideMasters/_rels/slideMaster2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29.xml"/><Relationship Id="rId8" Type="http://schemas.openxmlformats.org/officeDocument/2006/relationships/slideLayout" Target="../slideLayouts/slideLayout228.xml"/><Relationship Id="rId7" Type="http://schemas.openxmlformats.org/officeDocument/2006/relationships/slideLayout" Target="../slideLayouts/slideLayout227.xml"/><Relationship Id="rId6" Type="http://schemas.openxmlformats.org/officeDocument/2006/relationships/slideLayout" Target="../slideLayouts/slideLayout226.xml"/><Relationship Id="rId5" Type="http://schemas.openxmlformats.org/officeDocument/2006/relationships/slideLayout" Target="../slideLayouts/slideLayout225.xml"/><Relationship Id="rId4" Type="http://schemas.openxmlformats.org/officeDocument/2006/relationships/slideLayout" Target="../slideLayouts/slideLayout224.xml"/><Relationship Id="rId3" Type="http://schemas.openxmlformats.org/officeDocument/2006/relationships/slideLayout" Target="../slideLayouts/slideLayout223.xml"/><Relationship Id="rId2" Type="http://schemas.openxmlformats.org/officeDocument/2006/relationships/slideLayout" Target="../slideLayouts/slideLayout222.xml"/><Relationship Id="rId12" Type="http://schemas.openxmlformats.org/officeDocument/2006/relationships/theme" Target="../theme/theme21.xml"/><Relationship Id="rId11" Type="http://schemas.openxmlformats.org/officeDocument/2006/relationships/slideLayout" Target="../slideLayouts/slideLayout231.xml"/><Relationship Id="rId10" Type="http://schemas.openxmlformats.org/officeDocument/2006/relationships/slideLayout" Target="../slideLayouts/slideLayout230.xml"/><Relationship Id="rId1" Type="http://schemas.openxmlformats.org/officeDocument/2006/relationships/slideLayout" Target="../slideLayouts/slideLayout221.xml"/></Relationships>
</file>

<file path=ppt/slideMasters/_rels/slideMaster2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40.xml"/><Relationship Id="rId8" Type="http://schemas.openxmlformats.org/officeDocument/2006/relationships/slideLayout" Target="../slideLayouts/slideLayout239.xml"/><Relationship Id="rId7" Type="http://schemas.openxmlformats.org/officeDocument/2006/relationships/slideLayout" Target="../slideLayouts/slideLayout238.xml"/><Relationship Id="rId6" Type="http://schemas.openxmlformats.org/officeDocument/2006/relationships/slideLayout" Target="../slideLayouts/slideLayout237.xml"/><Relationship Id="rId5" Type="http://schemas.openxmlformats.org/officeDocument/2006/relationships/slideLayout" Target="../slideLayouts/slideLayout236.xml"/><Relationship Id="rId4" Type="http://schemas.openxmlformats.org/officeDocument/2006/relationships/slideLayout" Target="../slideLayouts/slideLayout235.xml"/><Relationship Id="rId3" Type="http://schemas.openxmlformats.org/officeDocument/2006/relationships/slideLayout" Target="../slideLayouts/slideLayout234.xml"/><Relationship Id="rId2" Type="http://schemas.openxmlformats.org/officeDocument/2006/relationships/slideLayout" Target="../slideLayouts/slideLayout233.xml"/><Relationship Id="rId12" Type="http://schemas.openxmlformats.org/officeDocument/2006/relationships/theme" Target="../theme/theme22.xml"/><Relationship Id="rId11" Type="http://schemas.openxmlformats.org/officeDocument/2006/relationships/slideLayout" Target="../slideLayouts/slideLayout242.xml"/><Relationship Id="rId10" Type="http://schemas.openxmlformats.org/officeDocument/2006/relationships/slideLayout" Target="../slideLayouts/slideLayout241.xml"/><Relationship Id="rId1" Type="http://schemas.openxmlformats.org/officeDocument/2006/relationships/slideLayout" Target="../slideLayouts/slideLayout232.xml"/></Relationships>
</file>

<file path=ppt/slideMasters/_rels/slideMaster2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51.xml"/><Relationship Id="rId8" Type="http://schemas.openxmlformats.org/officeDocument/2006/relationships/slideLayout" Target="../slideLayouts/slideLayout250.xml"/><Relationship Id="rId7" Type="http://schemas.openxmlformats.org/officeDocument/2006/relationships/slideLayout" Target="../slideLayouts/slideLayout249.xml"/><Relationship Id="rId6" Type="http://schemas.openxmlformats.org/officeDocument/2006/relationships/slideLayout" Target="../slideLayouts/slideLayout248.xml"/><Relationship Id="rId5" Type="http://schemas.openxmlformats.org/officeDocument/2006/relationships/slideLayout" Target="../slideLayouts/slideLayout247.xml"/><Relationship Id="rId4" Type="http://schemas.openxmlformats.org/officeDocument/2006/relationships/slideLayout" Target="../slideLayouts/slideLayout246.xml"/><Relationship Id="rId3" Type="http://schemas.openxmlformats.org/officeDocument/2006/relationships/slideLayout" Target="../slideLayouts/slideLayout245.xml"/><Relationship Id="rId2" Type="http://schemas.openxmlformats.org/officeDocument/2006/relationships/slideLayout" Target="../slideLayouts/slideLayout244.xml"/><Relationship Id="rId12" Type="http://schemas.openxmlformats.org/officeDocument/2006/relationships/theme" Target="../theme/theme23.xml"/><Relationship Id="rId11" Type="http://schemas.openxmlformats.org/officeDocument/2006/relationships/slideLayout" Target="../slideLayouts/slideLayout253.xml"/><Relationship Id="rId10" Type="http://schemas.openxmlformats.org/officeDocument/2006/relationships/slideLayout" Target="../slideLayouts/slideLayout252.xml"/><Relationship Id="rId1" Type="http://schemas.openxmlformats.org/officeDocument/2006/relationships/slideLayout" Target="../slideLayouts/slideLayout243.xml"/></Relationships>
</file>

<file path=ppt/slideMasters/_rels/slideMaster2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62.xml"/><Relationship Id="rId8" Type="http://schemas.openxmlformats.org/officeDocument/2006/relationships/slideLayout" Target="../slideLayouts/slideLayout261.xml"/><Relationship Id="rId7" Type="http://schemas.openxmlformats.org/officeDocument/2006/relationships/slideLayout" Target="../slideLayouts/slideLayout260.xml"/><Relationship Id="rId6" Type="http://schemas.openxmlformats.org/officeDocument/2006/relationships/slideLayout" Target="../slideLayouts/slideLayout259.xml"/><Relationship Id="rId5" Type="http://schemas.openxmlformats.org/officeDocument/2006/relationships/slideLayout" Target="../slideLayouts/slideLayout258.xml"/><Relationship Id="rId4" Type="http://schemas.openxmlformats.org/officeDocument/2006/relationships/slideLayout" Target="../slideLayouts/slideLayout257.xml"/><Relationship Id="rId3" Type="http://schemas.openxmlformats.org/officeDocument/2006/relationships/slideLayout" Target="../slideLayouts/slideLayout256.xml"/><Relationship Id="rId2" Type="http://schemas.openxmlformats.org/officeDocument/2006/relationships/slideLayout" Target="../slideLayouts/slideLayout255.xml"/><Relationship Id="rId12" Type="http://schemas.openxmlformats.org/officeDocument/2006/relationships/theme" Target="../theme/theme24.xml"/><Relationship Id="rId11" Type="http://schemas.openxmlformats.org/officeDocument/2006/relationships/slideLayout" Target="../slideLayouts/slideLayout264.xml"/><Relationship Id="rId10" Type="http://schemas.openxmlformats.org/officeDocument/2006/relationships/slideLayout" Target="../slideLayouts/slideLayout263.xml"/><Relationship Id="rId1" Type="http://schemas.openxmlformats.org/officeDocument/2006/relationships/slideLayout" Target="../slideLayouts/slideLayout254.xml"/></Relationships>
</file>

<file path=ppt/slideMasters/_rels/slideMaster2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73.xml"/><Relationship Id="rId8" Type="http://schemas.openxmlformats.org/officeDocument/2006/relationships/slideLayout" Target="../slideLayouts/slideLayout272.xml"/><Relationship Id="rId7" Type="http://schemas.openxmlformats.org/officeDocument/2006/relationships/slideLayout" Target="../slideLayouts/slideLayout271.xml"/><Relationship Id="rId6" Type="http://schemas.openxmlformats.org/officeDocument/2006/relationships/slideLayout" Target="../slideLayouts/slideLayout270.xml"/><Relationship Id="rId5" Type="http://schemas.openxmlformats.org/officeDocument/2006/relationships/slideLayout" Target="../slideLayouts/slideLayout269.xml"/><Relationship Id="rId4" Type="http://schemas.openxmlformats.org/officeDocument/2006/relationships/slideLayout" Target="../slideLayouts/slideLayout268.xml"/><Relationship Id="rId3" Type="http://schemas.openxmlformats.org/officeDocument/2006/relationships/slideLayout" Target="../slideLayouts/slideLayout267.xml"/><Relationship Id="rId2" Type="http://schemas.openxmlformats.org/officeDocument/2006/relationships/slideLayout" Target="../slideLayouts/slideLayout266.xml"/><Relationship Id="rId12" Type="http://schemas.openxmlformats.org/officeDocument/2006/relationships/theme" Target="../theme/theme25.xml"/><Relationship Id="rId11" Type="http://schemas.openxmlformats.org/officeDocument/2006/relationships/slideLayout" Target="../slideLayouts/slideLayout275.xml"/><Relationship Id="rId10" Type="http://schemas.openxmlformats.org/officeDocument/2006/relationships/slideLayout" Target="../slideLayouts/slideLayout274.xml"/><Relationship Id="rId1" Type="http://schemas.openxmlformats.org/officeDocument/2006/relationships/slideLayout" Target="../slideLayouts/slideLayout265.xml"/></Relationships>
</file>

<file path=ppt/slideMasters/_rels/slideMaster2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84.xml"/><Relationship Id="rId8" Type="http://schemas.openxmlformats.org/officeDocument/2006/relationships/slideLayout" Target="../slideLayouts/slideLayout283.xml"/><Relationship Id="rId7" Type="http://schemas.openxmlformats.org/officeDocument/2006/relationships/slideLayout" Target="../slideLayouts/slideLayout282.xml"/><Relationship Id="rId6" Type="http://schemas.openxmlformats.org/officeDocument/2006/relationships/slideLayout" Target="../slideLayouts/slideLayout281.xml"/><Relationship Id="rId5" Type="http://schemas.openxmlformats.org/officeDocument/2006/relationships/slideLayout" Target="../slideLayouts/slideLayout280.xml"/><Relationship Id="rId4" Type="http://schemas.openxmlformats.org/officeDocument/2006/relationships/slideLayout" Target="../slideLayouts/slideLayout279.xml"/><Relationship Id="rId3" Type="http://schemas.openxmlformats.org/officeDocument/2006/relationships/slideLayout" Target="../slideLayouts/slideLayout278.xml"/><Relationship Id="rId2" Type="http://schemas.openxmlformats.org/officeDocument/2006/relationships/slideLayout" Target="../slideLayouts/slideLayout277.xml"/><Relationship Id="rId12" Type="http://schemas.openxmlformats.org/officeDocument/2006/relationships/theme" Target="../theme/theme26.xml"/><Relationship Id="rId11" Type="http://schemas.openxmlformats.org/officeDocument/2006/relationships/slideLayout" Target="../slideLayouts/slideLayout286.xml"/><Relationship Id="rId10" Type="http://schemas.openxmlformats.org/officeDocument/2006/relationships/slideLayout" Target="../slideLayouts/slideLayout285.xml"/><Relationship Id="rId1" Type="http://schemas.openxmlformats.org/officeDocument/2006/relationships/slideLayout" Target="../slideLayouts/slideLayout276.xml"/></Relationships>
</file>

<file path=ppt/slideMasters/_rels/slideMaster27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95.xml"/><Relationship Id="rId8" Type="http://schemas.openxmlformats.org/officeDocument/2006/relationships/slideLayout" Target="../slideLayouts/slideLayout294.xml"/><Relationship Id="rId7" Type="http://schemas.openxmlformats.org/officeDocument/2006/relationships/slideLayout" Target="../slideLayouts/slideLayout293.xml"/><Relationship Id="rId6" Type="http://schemas.openxmlformats.org/officeDocument/2006/relationships/slideLayout" Target="../slideLayouts/slideLayout292.xml"/><Relationship Id="rId5" Type="http://schemas.openxmlformats.org/officeDocument/2006/relationships/slideLayout" Target="../slideLayouts/slideLayout291.xml"/><Relationship Id="rId4" Type="http://schemas.openxmlformats.org/officeDocument/2006/relationships/slideLayout" Target="../slideLayouts/slideLayout290.xml"/><Relationship Id="rId3" Type="http://schemas.openxmlformats.org/officeDocument/2006/relationships/slideLayout" Target="../slideLayouts/slideLayout289.xml"/><Relationship Id="rId2" Type="http://schemas.openxmlformats.org/officeDocument/2006/relationships/slideLayout" Target="../slideLayouts/slideLayout288.xml"/><Relationship Id="rId12" Type="http://schemas.openxmlformats.org/officeDocument/2006/relationships/theme" Target="../theme/theme27.xml"/><Relationship Id="rId11" Type="http://schemas.openxmlformats.org/officeDocument/2006/relationships/slideLayout" Target="../slideLayouts/slideLayout297.xml"/><Relationship Id="rId10" Type="http://schemas.openxmlformats.org/officeDocument/2006/relationships/slideLayout" Target="../slideLayouts/slideLayout296.xml"/><Relationship Id="rId1" Type="http://schemas.openxmlformats.org/officeDocument/2006/relationships/slideLayout" Target="../slideLayouts/slideLayout287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0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2" Type="http://schemas.openxmlformats.org/officeDocument/2006/relationships/theme" Target="../theme/theme4.xml"/><Relationship Id="rId11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3.xml"/><Relationship Id="rId1" Type="http://schemas.openxmlformats.org/officeDocument/2006/relationships/slideLayout" Target="../slideLayouts/slideLayout34.xml"/></Relationships>
</file>

<file path=ppt/slideMasters/_rels/slideMaster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53.xml"/><Relationship Id="rId8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6.xml"/><Relationship Id="rId12" Type="http://schemas.openxmlformats.org/officeDocument/2006/relationships/theme" Target="../theme/theme5.xml"/><Relationship Id="rId11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54.xml"/><Relationship Id="rId1" Type="http://schemas.openxmlformats.org/officeDocument/2006/relationships/slideLayout" Target="../slideLayouts/slideLayout45.xml"/></Relationships>
</file>

<file path=ppt/slideMasters/_rels/slideMaster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64.xml"/><Relationship Id="rId8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1.xml"/><Relationship Id="rId5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8.xml"/><Relationship Id="rId2" Type="http://schemas.openxmlformats.org/officeDocument/2006/relationships/slideLayout" Target="../slideLayouts/slideLayout57.xml"/><Relationship Id="rId12" Type="http://schemas.openxmlformats.org/officeDocument/2006/relationships/theme" Target="../theme/theme6.xml"/><Relationship Id="rId11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65.xml"/><Relationship Id="rId1" Type="http://schemas.openxmlformats.org/officeDocument/2006/relationships/slideLayout" Target="../slideLayouts/slideLayout56.xml"/></Relationships>
</file>

<file path=ppt/slideMasters/_rels/slideMaster7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5.xml"/><Relationship Id="rId8" Type="http://schemas.openxmlformats.org/officeDocument/2006/relationships/slideLayout" Target="../slideLayouts/slideLayout74.xml"/><Relationship Id="rId7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2.xml"/><Relationship Id="rId5" Type="http://schemas.openxmlformats.org/officeDocument/2006/relationships/slideLayout" Target="../slideLayouts/slideLayout71.xml"/><Relationship Id="rId4" Type="http://schemas.openxmlformats.org/officeDocument/2006/relationships/slideLayout" Target="../slideLayouts/slideLayout70.xml"/><Relationship Id="rId3" Type="http://schemas.openxmlformats.org/officeDocument/2006/relationships/slideLayout" Target="../slideLayouts/slideLayout69.xml"/><Relationship Id="rId2" Type="http://schemas.openxmlformats.org/officeDocument/2006/relationships/slideLayout" Target="../slideLayouts/slideLayout68.xml"/><Relationship Id="rId12" Type="http://schemas.openxmlformats.org/officeDocument/2006/relationships/theme" Target="../theme/theme7.xml"/><Relationship Id="rId11" Type="http://schemas.openxmlformats.org/officeDocument/2006/relationships/slideLayout" Target="../slideLayouts/slideLayout77.xml"/><Relationship Id="rId10" Type="http://schemas.openxmlformats.org/officeDocument/2006/relationships/slideLayout" Target="../slideLayouts/slideLayout76.xml"/><Relationship Id="rId1" Type="http://schemas.openxmlformats.org/officeDocument/2006/relationships/slideLayout" Target="../slideLayouts/slideLayout67.xml"/></Relationships>
</file>

<file path=ppt/slideMasters/_rels/slideMaster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86.xml"/><Relationship Id="rId8" Type="http://schemas.openxmlformats.org/officeDocument/2006/relationships/slideLayout" Target="../slideLayouts/slideLayout85.xml"/><Relationship Id="rId7" Type="http://schemas.openxmlformats.org/officeDocument/2006/relationships/slideLayout" Target="../slideLayouts/slideLayout84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Relationship Id="rId3" Type="http://schemas.openxmlformats.org/officeDocument/2006/relationships/slideLayout" Target="../slideLayouts/slideLayout80.xml"/><Relationship Id="rId2" Type="http://schemas.openxmlformats.org/officeDocument/2006/relationships/slideLayout" Target="../slideLayouts/slideLayout79.xml"/><Relationship Id="rId12" Type="http://schemas.openxmlformats.org/officeDocument/2006/relationships/theme" Target="../theme/theme8.xml"/><Relationship Id="rId11" Type="http://schemas.openxmlformats.org/officeDocument/2006/relationships/slideLayout" Target="../slideLayouts/slideLayout88.xml"/><Relationship Id="rId10" Type="http://schemas.openxmlformats.org/officeDocument/2006/relationships/slideLayout" Target="../slideLayouts/slideLayout87.xml"/><Relationship Id="rId1" Type="http://schemas.openxmlformats.org/officeDocument/2006/relationships/slideLayout" Target="../slideLayouts/slideLayout78.xml"/></Relationships>
</file>

<file path=ppt/slideMasters/_rels/slideMaster9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7.xml"/><Relationship Id="rId8" Type="http://schemas.openxmlformats.org/officeDocument/2006/relationships/slideLayout" Target="../slideLayouts/slideLayout96.xml"/><Relationship Id="rId7" Type="http://schemas.openxmlformats.org/officeDocument/2006/relationships/slideLayout" Target="../slideLayouts/slideLayout95.xml"/><Relationship Id="rId6" Type="http://schemas.openxmlformats.org/officeDocument/2006/relationships/slideLayout" Target="../slideLayouts/slideLayout94.xml"/><Relationship Id="rId5" Type="http://schemas.openxmlformats.org/officeDocument/2006/relationships/slideLayout" Target="../slideLayouts/slideLayout93.xml"/><Relationship Id="rId4" Type="http://schemas.openxmlformats.org/officeDocument/2006/relationships/slideLayout" Target="../slideLayouts/slideLayout92.xml"/><Relationship Id="rId3" Type="http://schemas.openxmlformats.org/officeDocument/2006/relationships/slideLayout" Target="../slideLayouts/slideLayout91.xml"/><Relationship Id="rId2" Type="http://schemas.openxmlformats.org/officeDocument/2006/relationships/slideLayout" Target="../slideLayouts/slideLayout90.xml"/><Relationship Id="rId12" Type="http://schemas.openxmlformats.org/officeDocument/2006/relationships/theme" Target="../theme/theme9.xml"/><Relationship Id="rId11" Type="http://schemas.openxmlformats.org/officeDocument/2006/relationships/slideLayout" Target="../slideLayouts/slideLayout99.xml"/><Relationship Id="rId10" Type="http://schemas.openxmlformats.org/officeDocument/2006/relationships/slideLayout" Target="../slideLayouts/slideLayout98.xml"/><Relationship Id="rId1" Type="http://schemas.openxmlformats.org/officeDocument/2006/relationships/slideLayout" Target="../slideLayouts/slideLayout8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GB" altLang="en-US"/>
              <a:t>Click to edit Master title style</a:t>
            </a:r>
            <a:endParaRPr lang="en-GB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GB" altLang="en-US"/>
              <a:t>Click to edit Master text styles</a:t>
            </a:r>
            <a:endParaRPr lang="en-GB" altLang="en-US"/>
          </a:p>
          <a:p>
            <a:pPr lvl="1"/>
            <a:r>
              <a:rPr lang="en-GB" altLang="en-US"/>
              <a:t>Second level</a:t>
            </a:r>
            <a:endParaRPr lang="en-GB" altLang="en-US"/>
          </a:p>
          <a:p>
            <a:pPr lvl="2"/>
            <a:r>
              <a:rPr lang="en-GB" altLang="en-US"/>
              <a:t>Third level</a:t>
            </a:r>
            <a:endParaRPr lang="en-GB" altLang="en-US"/>
          </a:p>
          <a:p>
            <a:pPr lvl="3"/>
            <a:r>
              <a:rPr lang="en-GB" altLang="en-US"/>
              <a:t>Fourth level</a:t>
            </a:r>
            <a:endParaRPr lang="en-GB" altLang="en-US"/>
          </a:p>
          <a:p>
            <a:pPr lvl="4"/>
            <a:r>
              <a:rPr lang="en-GB" altLang="en-US"/>
              <a:t>Fifth level</a:t>
            </a:r>
            <a:endParaRPr lang="en-GB" altLang="en-US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463F2E3-8F9D-49AE-9AD9-3EE9630D8769}" type="datetime1">
              <a:rPr lang="en-GB"/>
            </a:fld>
            <a:endParaRPr lang="en-GB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/>
            </a:lvl1pPr>
          </a:lstStyle>
          <a:p>
            <a:fld id="{26A51095-200C-4690-94E8-81D247C759E8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GB" altLang="en-US"/>
              <a:t>Click to edit Master title style</a:t>
            </a:r>
            <a:endParaRPr lang="en-GB" alt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GB" altLang="en-US"/>
              <a:t>Click to edit Master text styles</a:t>
            </a:r>
            <a:endParaRPr lang="en-GB" altLang="en-US"/>
          </a:p>
          <a:p>
            <a:pPr lvl="1"/>
            <a:r>
              <a:rPr lang="en-GB" altLang="en-US"/>
              <a:t>Second level</a:t>
            </a:r>
            <a:endParaRPr lang="en-GB" altLang="en-US"/>
          </a:p>
          <a:p>
            <a:pPr lvl="2"/>
            <a:r>
              <a:rPr lang="en-GB" altLang="en-US"/>
              <a:t>Third level</a:t>
            </a:r>
            <a:endParaRPr lang="en-GB" altLang="en-US"/>
          </a:p>
          <a:p>
            <a:pPr lvl="3"/>
            <a:r>
              <a:rPr lang="en-GB" altLang="en-US"/>
              <a:t>Fourth level</a:t>
            </a:r>
            <a:endParaRPr lang="en-GB" altLang="en-US"/>
          </a:p>
          <a:p>
            <a:pPr lvl="4"/>
            <a:r>
              <a:rPr lang="en-GB" altLang="en-US"/>
              <a:t>Fifth level</a:t>
            </a:r>
            <a:endParaRPr lang="en-GB" altLang="en-US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C23D708-3126-42FE-B583-4A598A1036CE}" type="datetime1">
              <a:rPr lang="en-GB"/>
            </a:fld>
            <a:endParaRPr lang="en-GB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/>
            </a:lvl1pPr>
          </a:lstStyle>
          <a:p>
            <a:fld id="{49946CB1-01EA-4023-B8F5-745BD20858A7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GB" altLang="en-US"/>
              <a:t>Click to edit Master title style</a:t>
            </a:r>
            <a:endParaRPr lang="en-GB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GB" altLang="en-US"/>
              <a:t>Click to edit Master text styles</a:t>
            </a:r>
            <a:endParaRPr lang="en-GB" altLang="en-US"/>
          </a:p>
          <a:p>
            <a:pPr lvl="1"/>
            <a:r>
              <a:rPr lang="en-GB" altLang="en-US"/>
              <a:t>Second level</a:t>
            </a:r>
            <a:endParaRPr lang="en-GB" altLang="en-US"/>
          </a:p>
          <a:p>
            <a:pPr lvl="2"/>
            <a:r>
              <a:rPr lang="en-GB" altLang="en-US"/>
              <a:t>Third level</a:t>
            </a:r>
            <a:endParaRPr lang="en-GB" altLang="en-US"/>
          </a:p>
          <a:p>
            <a:pPr lvl="3"/>
            <a:r>
              <a:rPr lang="en-GB" altLang="en-US"/>
              <a:t>Fourth level</a:t>
            </a:r>
            <a:endParaRPr lang="en-GB" altLang="en-US"/>
          </a:p>
          <a:p>
            <a:pPr lvl="4"/>
            <a:r>
              <a:rPr lang="en-GB" altLang="en-US"/>
              <a:t>Fifth level</a:t>
            </a:r>
            <a:endParaRPr lang="en-GB" altLang="en-US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2B3697E-B813-436C-ADCA-4554D1F7B2F6}" type="datetime1">
              <a:rPr lang="en-GB"/>
            </a:fld>
            <a:endParaRPr lang="en-GB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/>
            </a:lvl1pPr>
          </a:lstStyle>
          <a:p>
            <a:fld id="{F2CF513C-0D30-4E55-94A3-023428E6C4CB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GB" altLang="en-US"/>
              <a:t>Click to edit Master title style</a:t>
            </a:r>
            <a:endParaRPr lang="en-GB" alt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GB" altLang="en-US"/>
              <a:t>Click to edit Master text styles</a:t>
            </a:r>
            <a:endParaRPr lang="en-GB" altLang="en-US"/>
          </a:p>
          <a:p>
            <a:pPr lvl="1"/>
            <a:r>
              <a:rPr lang="en-GB" altLang="en-US"/>
              <a:t>Second level</a:t>
            </a:r>
            <a:endParaRPr lang="en-GB" altLang="en-US"/>
          </a:p>
          <a:p>
            <a:pPr lvl="2"/>
            <a:r>
              <a:rPr lang="en-GB" altLang="en-US"/>
              <a:t>Third level</a:t>
            </a:r>
            <a:endParaRPr lang="en-GB" altLang="en-US"/>
          </a:p>
          <a:p>
            <a:pPr lvl="3"/>
            <a:r>
              <a:rPr lang="en-GB" altLang="en-US"/>
              <a:t>Fourth level</a:t>
            </a:r>
            <a:endParaRPr lang="en-GB" altLang="en-US"/>
          </a:p>
          <a:p>
            <a:pPr lvl="4"/>
            <a:r>
              <a:rPr lang="en-GB" altLang="en-US"/>
              <a:t>Fifth level</a:t>
            </a:r>
            <a:endParaRPr lang="en-GB" altLang="en-US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743E4DD-1E6B-46EE-9E27-F771A54D4E56}" type="datetime1">
              <a:rPr lang="en-GB"/>
            </a:fld>
            <a:endParaRPr lang="en-GB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/>
            </a:lvl1pPr>
          </a:lstStyle>
          <a:p>
            <a:fld id="{71A275B2-9449-4977-8264-8C6E7FF22EE6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GB" altLang="en-US"/>
              <a:t>Click to edit Master title style</a:t>
            </a:r>
            <a:endParaRPr lang="en-GB" alt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GB" altLang="en-US"/>
              <a:t>Click to edit Master text styles</a:t>
            </a:r>
            <a:endParaRPr lang="en-GB" altLang="en-US"/>
          </a:p>
          <a:p>
            <a:pPr lvl="1"/>
            <a:r>
              <a:rPr lang="en-GB" altLang="en-US"/>
              <a:t>Second level</a:t>
            </a:r>
            <a:endParaRPr lang="en-GB" altLang="en-US"/>
          </a:p>
          <a:p>
            <a:pPr lvl="2"/>
            <a:r>
              <a:rPr lang="en-GB" altLang="en-US"/>
              <a:t>Third level</a:t>
            </a:r>
            <a:endParaRPr lang="en-GB" altLang="en-US"/>
          </a:p>
          <a:p>
            <a:pPr lvl="3"/>
            <a:r>
              <a:rPr lang="en-GB" altLang="en-US"/>
              <a:t>Fourth level</a:t>
            </a:r>
            <a:endParaRPr lang="en-GB" altLang="en-US"/>
          </a:p>
          <a:p>
            <a:pPr lvl="4"/>
            <a:r>
              <a:rPr lang="en-GB" altLang="en-US"/>
              <a:t>Fifth level</a:t>
            </a:r>
            <a:endParaRPr lang="en-GB" altLang="en-US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B336C79-B396-4273-A47C-D4927437C723}" type="datetime1">
              <a:rPr lang="en-GB"/>
            </a:fld>
            <a:endParaRPr lang="en-GB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/>
            </a:lvl1pPr>
          </a:lstStyle>
          <a:p>
            <a:fld id="{E6BD4AEF-9DF1-455A-B92D-A422C2EFAD2C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GB" altLang="en-US"/>
              <a:t>Click to edit Master title style</a:t>
            </a:r>
            <a:endParaRPr lang="en-GB" alt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GB" altLang="en-US"/>
              <a:t>Click to edit Master text styles</a:t>
            </a:r>
            <a:endParaRPr lang="en-GB" altLang="en-US"/>
          </a:p>
          <a:p>
            <a:pPr lvl="1"/>
            <a:r>
              <a:rPr lang="en-GB" altLang="en-US"/>
              <a:t>Second level</a:t>
            </a:r>
            <a:endParaRPr lang="en-GB" altLang="en-US"/>
          </a:p>
          <a:p>
            <a:pPr lvl="2"/>
            <a:r>
              <a:rPr lang="en-GB" altLang="en-US"/>
              <a:t>Third level</a:t>
            </a:r>
            <a:endParaRPr lang="en-GB" altLang="en-US"/>
          </a:p>
          <a:p>
            <a:pPr lvl="3"/>
            <a:r>
              <a:rPr lang="en-GB" altLang="en-US"/>
              <a:t>Fourth level</a:t>
            </a:r>
            <a:endParaRPr lang="en-GB" altLang="en-US"/>
          </a:p>
          <a:p>
            <a:pPr lvl="4"/>
            <a:r>
              <a:rPr lang="en-GB" altLang="en-US"/>
              <a:t>Fifth level</a:t>
            </a:r>
            <a:endParaRPr lang="en-GB" altLang="en-US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F17EC35-C54E-476C-9F8E-585FAFE6FCAD}" type="datetime1">
              <a:rPr lang="en-GB"/>
            </a:fld>
            <a:endParaRPr lang="en-GB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/>
            </a:lvl1pPr>
          </a:lstStyle>
          <a:p>
            <a:fld id="{9218A7E8-9F8E-460A-ADEC-25F7AF1D6C8B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GB" altLang="en-US"/>
              <a:t>Click to edit Master title style</a:t>
            </a:r>
            <a:endParaRPr lang="en-GB" alt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GB" altLang="en-US"/>
              <a:t>Click to edit Master text styles</a:t>
            </a:r>
            <a:endParaRPr lang="en-GB" altLang="en-US"/>
          </a:p>
          <a:p>
            <a:pPr lvl="1"/>
            <a:r>
              <a:rPr lang="en-GB" altLang="en-US"/>
              <a:t>Second level</a:t>
            </a:r>
            <a:endParaRPr lang="en-GB" altLang="en-US"/>
          </a:p>
          <a:p>
            <a:pPr lvl="2"/>
            <a:r>
              <a:rPr lang="en-GB" altLang="en-US"/>
              <a:t>Third level</a:t>
            </a:r>
            <a:endParaRPr lang="en-GB" altLang="en-US"/>
          </a:p>
          <a:p>
            <a:pPr lvl="3"/>
            <a:r>
              <a:rPr lang="en-GB" altLang="en-US"/>
              <a:t>Fourth level</a:t>
            </a:r>
            <a:endParaRPr lang="en-GB" altLang="en-US"/>
          </a:p>
          <a:p>
            <a:pPr lvl="4"/>
            <a:r>
              <a:rPr lang="en-GB" altLang="en-US"/>
              <a:t>Fifth level</a:t>
            </a:r>
            <a:endParaRPr lang="en-GB" altLang="en-US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AD5D73B-36DC-46DC-9D08-5A45D9BE3AA5}" type="datetime1">
              <a:rPr lang="en-GB"/>
            </a:fld>
            <a:endParaRPr lang="en-GB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/>
            </a:lvl1pPr>
          </a:lstStyle>
          <a:p>
            <a:fld id="{7B06A256-EA86-458C-9837-9B8968329D66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GB" altLang="en-US"/>
              <a:t>Click to edit Master title style</a:t>
            </a:r>
            <a:endParaRPr lang="en-GB" alt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GB" altLang="en-US"/>
              <a:t>Click to edit Master text styles</a:t>
            </a:r>
            <a:endParaRPr lang="en-GB" altLang="en-US"/>
          </a:p>
          <a:p>
            <a:pPr lvl="1"/>
            <a:r>
              <a:rPr lang="en-GB" altLang="en-US"/>
              <a:t>Second level</a:t>
            </a:r>
            <a:endParaRPr lang="en-GB" altLang="en-US"/>
          </a:p>
          <a:p>
            <a:pPr lvl="2"/>
            <a:r>
              <a:rPr lang="en-GB" altLang="en-US"/>
              <a:t>Third level</a:t>
            </a:r>
            <a:endParaRPr lang="en-GB" altLang="en-US"/>
          </a:p>
          <a:p>
            <a:pPr lvl="3"/>
            <a:r>
              <a:rPr lang="en-GB" altLang="en-US"/>
              <a:t>Fourth level</a:t>
            </a:r>
            <a:endParaRPr lang="en-GB" altLang="en-US"/>
          </a:p>
          <a:p>
            <a:pPr lvl="4"/>
            <a:r>
              <a:rPr lang="en-GB" altLang="en-US"/>
              <a:t>Fifth level</a:t>
            </a:r>
            <a:endParaRPr lang="en-GB" altLang="en-US"/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46710B0-D290-45F9-B576-DDA71B4BC002}" type="datetime1">
              <a:rPr lang="en-GB"/>
            </a:fld>
            <a:endParaRPr lang="en-GB"/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86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/>
            </a:lvl1pPr>
          </a:lstStyle>
          <a:p>
            <a:fld id="{97156565-954D-4999-B1A4-B20057CB3243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GB" altLang="en-US"/>
              <a:t>Click to edit Master title style</a:t>
            </a:r>
            <a:endParaRPr lang="en-GB" alt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GB" altLang="en-US"/>
              <a:t>Click to edit Master text styles</a:t>
            </a:r>
            <a:endParaRPr lang="en-GB" altLang="en-US"/>
          </a:p>
          <a:p>
            <a:pPr lvl="1"/>
            <a:r>
              <a:rPr lang="en-GB" altLang="en-US"/>
              <a:t>Second level</a:t>
            </a:r>
            <a:endParaRPr lang="en-GB" altLang="en-US"/>
          </a:p>
          <a:p>
            <a:pPr lvl="2"/>
            <a:r>
              <a:rPr lang="en-GB" altLang="en-US"/>
              <a:t>Third level</a:t>
            </a:r>
            <a:endParaRPr lang="en-GB" altLang="en-US"/>
          </a:p>
          <a:p>
            <a:pPr lvl="3"/>
            <a:r>
              <a:rPr lang="en-GB" altLang="en-US"/>
              <a:t>Fourth level</a:t>
            </a:r>
            <a:endParaRPr lang="en-GB" altLang="en-US"/>
          </a:p>
          <a:p>
            <a:pPr lvl="4"/>
            <a:r>
              <a:rPr lang="en-GB" altLang="en-US"/>
              <a:t>Fifth level</a:t>
            </a:r>
            <a:endParaRPr lang="en-GB" altLang="en-US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D54C851-9B07-4741-8957-C3D38CC7ABCD}" type="datetime1">
              <a:rPr lang="en-GB"/>
            </a:fld>
            <a:endParaRPr lang="en-GB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/>
            </a:lvl1pPr>
          </a:lstStyle>
          <a:p>
            <a:fld id="{C8C45665-E4BC-4B61-B552-A1C2B6207C2F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GB" altLang="en-US"/>
              <a:t>Click to edit Master title style</a:t>
            </a:r>
            <a:endParaRPr lang="en-GB" alt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GB" altLang="en-US"/>
              <a:t>Click to edit Master text styles</a:t>
            </a:r>
            <a:endParaRPr lang="en-GB" altLang="en-US"/>
          </a:p>
          <a:p>
            <a:pPr lvl="1"/>
            <a:r>
              <a:rPr lang="en-GB" altLang="en-US"/>
              <a:t>Second level</a:t>
            </a:r>
            <a:endParaRPr lang="en-GB" altLang="en-US"/>
          </a:p>
          <a:p>
            <a:pPr lvl="2"/>
            <a:r>
              <a:rPr lang="en-GB" altLang="en-US"/>
              <a:t>Third level</a:t>
            </a:r>
            <a:endParaRPr lang="en-GB" altLang="en-US"/>
          </a:p>
          <a:p>
            <a:pPr lvl="3"/>
            <a:r>
              <a:rPr lang="en-GB" altLang="en-US"/>
              <a:t>Fourth level</a:t>
            </a:r>
            <a:endParaRPr lang="en-GB" altLang="en-US"/>
          </a:p>
          <a:p>
            <a:pPr lvl="4"/>
            <a:r>
              <a:rPr lang="en-GB" altLang="en-US"/>
              <a:t>Fifth level</a:t>
            </a:r>
            <a:endParaRPr lang="en-GB" altLang="en-US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F7AC4F4-8AAF-4882-B90A-21163F6D4F32}" type="datetime1">
              <a:rPr lang="en-GB"/>
            </a:fld>
            <a:endParaRPr lang="en-GB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/>
            </a:lvl1pPr>
          </a:lstStyle>
          <a:p>
            <a:fld id="{93DFAA9A-F0BC-4169-AE76-E2DF42C5F1FF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GB" altLang="en-US"/>
              <a:t>Click to edit Master title style</a:t>
            </a:r>
            <a:endParaRPr lang="en-GB" alt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GB" altLang="en-US"/>
              <a:t>Click to edit Master text styles</a:t>
            </a:r>
            <a:endParaRPr lang="en-GB" altLang="en-US"/>
          </a:p>
          <a:p>
            <a:pPr lvl="1"/>
            <a:r>
              <a:rPr lang="en-GB" altLang="en-US"/>
              <a:t>Second level</a:t>
            </a:r>
            <a:endParaRPr lang="en-GB" altLang="en-US"/>
          </a:p>
          <a:p>
            <a:pPr lvl="2"/>
            <a:r>
              <a:rPr lang="en-GB" altLang="en-US"/>
              <a:t>Third level</a:t>
            </a:r>
            <a:endParaRPr lang="en-GB" altLang="en-US"/>
          </a:p>
          <a:p>
            <a:pPr lvl="3"/>
            <a:r>
              <a:rPr lang="en-GB" altLang="en-US"/>
              <a:t>Fourth level</a:t>
            </a:r>
            <a:endParaRPr lang="en-GB" altLang="en-US"/>
          </a:p>
          <a:p>
            <a:pPr lvl="4"/>
            <a:r>
              <a:rPr lang="en-GB" altLang="en-US"/>
              <a:t>Fifth level</a:t>
            </a:r>
            <a:endParaRPr lang="en-GB" altLang="en-US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A6033EC-B361-4A62-BA47-D43449897194}" type="datetime1">
              <a:rPr lang="en-GB"/>
            </a:fld>
            <a:endParaRPr lang="en-GB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/>
            </a:lvl1pPr>
          </a:lstStyle>
          <a:p>
            <a:fld id="{1992A9DE-7A3C-43CD-A525-762B3967C53F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GB" altLang="en-US"/>
              <a:t>Click to edit Master title style</a:t>
            </a:r>
            <a:endParaRPr lang="en-GB" alt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GB" altLang="en-US"/>
              <a:t>Click to edit Master text styles</a:t>
            </a:r>
            <a:endParaRPr lang="en-GB" altLang="en-US"/>
          </a:p>
          <a:p>
            <a:pPr lvl="1"/>
            <a:r>
              <a:rPr lang="en-GB" altLang="en-US"/>
              <a:t>Second level</a:t>
            </a:r>
            <a:endParaRPr lang="en-GB" altLang="en-US"/>
          </a:p>
          <a:p>
            <a:pPr lvl="2"/>
            <a:r>
              <a:rPr lang="en-GB" altLang="en-US"/>
              <a:t>Third level</a:t>
            </a:r>
            <a:endParaRPr lang="en-GB" altLang="en-US"/>
          </a:p>
          <a:p>
            <a:pPr lvl="3"/>
            <a:r>
              <a:rPr lang="en-GB" altLang="en-US"/>
              <a:t>Fourth level</a:t>
            </a:r>
            <a:endParaRPr lang="en-GB" altLang="en-US"/>
          </a:p>
          <a:p>
            <a:pPr lvl="4"/>
            <a:r>
              <a:rPr lang="en-GB" altLang="en-US"/>
              <a:t>Fifth level</a:t>
            </a:r>
            <a:endParaRPr lang="en-GB" alt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3D04F01-AB2E-40A4-9B82-53BFF54D1339}" type="datetime1">
              <a:rPr lang="en-GB"/>
            </a:fld>
            <a:endParaRPr lang="en-GB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/>
            </a:lvl1pPr>
          </a:lstStyle>
          <a:p>
            <a:fld id="{D7150986-5A66-4DC2-BF6D-C0B6D641486A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GB" altLang="en-US"/>
              <a:t>Click to edit Master title style</a:t>
            </a:r>
            <a:endParaRPr lang="en-GB" alt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GB" altLang="en-US"/>
              <a:t>Click to edit Master text styles</a:t>
            </a:r>
            <a:endParaRPr lang="en-GB" altLang="en-US"/>
          </a:p>
          <a:p>
            <a:pPr lvl="1"/>
            <a:r>
              <a:rPr lang="en-GB" altLang="en-US"/>
              <a:t>Second level</a:t>
            </a:r>
            <a:endParaRPr lang="en-GB" altLang="en-US"/>
          </a:p>
          <a:p>
            <a:pPr lvl="2"/>
            <a:r>
              <a:rPr lang="en-GB" altLang="en-US"/>
              <a:t>Third level</a:t>
            </a:r>
            <a:endParaRPr lang="en-GB" altLang="en-US"/>
          </a:p>
          <a:p>
            <a:pPr lvl="3"/>
            <a:r>
              <a:rPr lang="en-GB" altLang="en-US"/>
              <a:t>Fourth level</a:t>
            </a:r>
            <a:endParaRPr lang="en-GB" altLang="en-US"/>
          </a:p>
          <a:p>
            <a:pPr lvl="4"/>
            <a:r>
              <a:rPr lang="en-GB" altLang="en-US"/>
              <a:t>Fifth level</a:t>
            </a:r>
            <a:endParaRPr lang="en-GB" altLang="en-US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BAC4E4D-F3AE-4F90-B3AD-4DB01C288A37}" type="datetime1">
              <a:rPr lang="en-GB"/>
            </a:fld>
            <a:endParaRPr lang="en-GB"/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/>
            </a:lvl1pPr>
          </a:lstStyle>
          <a:p>
            <a:fld id="{4487421C-AF8C-4435-9EA1-27E955010FAE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GB" altLang="en-US"/>
              <a:t>Click to edit Master title style</a:t>
            </a:r>
            <a:endParaRPr lang="en-GB" alt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GB" altLang="en-US"/>
              <a:t>Click to edit Master text styles</a:t>
            </a:r>
            <a:endParaRPr lang="en-GB" altLang="en-US"/>
          </a:p>
          <a:p>
            <a:pPr lvl="1"/>
            <a:r>
              <a:rPr lang="en-GB" altLang="en-US"/>
              <a:t>Second level</a:t>
            </a:r>
            <a:endParaRPr lang="en-GB" altLang="en-US"/>
          </a:p>
          <a:p>
            <a:pPr lvl="2"/>
            <a:r>
              <a:rPr lang="en-GB" altLang="en-US"/>
              <a:t>Third level</a:t>
            </a:r>
            <a:endParaRPr lang="en-GB" altLang="en-US"/>
          </a:p>
          <a:p>
            <a:pPr lvl="3"/>
            <a:r>
              <a:rPr lang="en-GB" altLang="en-US"/>
              <a:t>Fourth level</a:t>
            </a:r>
            <a:endParaRPr lang="en-GB" altLang="en-US"/>
          </a:p>
          <a:p>
            <a:pPr lvl="4"/>
            <a:r>
              <a:rPr lang="en-GB" altLang="en-US"/>
              <a:t>Fifth level</a:t>
            </a:r>
            <a:endParaRPr lang="en-GB" altLang="en-US"/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741BF75-D274-4F46-A724-840C760D8E8B}" type="datetime1">
              <a:rPr lang="en-GB"/>
            </a:fld>
            <a:endParaRPr lang="en-GB"/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/>
            </a:lvl1pPr>
          </a:lstStyle>
          <a:p>
            <a:fld id="{646D041F-98F7-4A20-A2C8-2458C1FDA6FE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GB" altLang="en-US"/>
              <a:t>Click to edit Master title style</a:t>
            </a:r>
            <a:endParaRPr lang="en-GB" alt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GB" altLang="en-US"/>
              <a:t>Click to edit Master text styles</a:t>
            </a:r>
            <a:endParaRPr lang="en-GB" altLang="en-US"/>
          </a:p>
          <a:p>
            <a:pPr lvl="1"/>
            <a:r>
              <a:rPr lang="en-GB" altLang="en-US"/>
              <a:t>Second level</a:t>
            </a:r>
            <a:endParaRPr lang="en-GB" altLang="en-US"/>
          </a:p>
          <a:p>
            <a:pPr lvl="2"/>
            <a:r>
              <a:rPr lang="en-GB" altLang="en-US"/>
              <a:t>Third level</a:t>
            </a:r>
            <a:endParaRPr lang="en-GB" altLang="en-US"/>
          </a:p>
          <a:p>
            <a:pPr lvl="3"/>
            <a:r>
              <a:rPr lang="en-GB" altLang="en-US"/>
              <a:t>Fourth level</a:t>
            </a:r>
            <a:endParaRPr lang="en-GB" altLang="en-US"/>
          </a:p>
          <a:p>
            <a:pPr lvl="4"/>
            <a:r>
              <a:rPr lang="en-GB" altLang="en-US"/>
              <a:t>Fifth level</a:t>
            </a:r>
            <a:endParaRPr lang="en-GB" altLang="en-US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C729A81-A760-4C3F-8AEB-FEE864670280}" type="datetime1">
              <a:rPr lang="en-GB"/>
            </a:fld>
            <a:endParaRPr lang="en-GB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/>
            </a:lvl1pPr>
          </a:lstStyle>
          <a:p>
            <a:fld id="{2C83AFC5-4AAB-4398-8E6E-CB6AD6732554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GB" altLang="en-US"/>
              <a:t>Click to edit Master title style</a:t>
            </a:r>
            <a:endParaRPr lang="en-GB" alt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GB" altLang="en-US"/>
              <a:t>Click to edit Master text styles</a:t>
            </a:r>
            <a:endParaRPr lang="en-GB" altLang="en-US"/>
          </a:p>
          <a:p>
            <a:pPr lvl="1"/>
            <a:r>
              <a:rPr lang="en-GB" altLang="en-US"/>
              <a:t>Second level</a:t>
            </a:r>
            <a:endParaRPr lang="en-GB" altLang="en-US"/>
          </a:p>
          <a:p>
            <a:pPr lvl="2"/>
            <a:r>
              <a:rPr lang="en-GB" altLang="en-US"/>
              <a:t>Third level</a:t>
            </a:r>
            <a:endParaRPr lang="en-GB" altLang="en-US"/>
          </a:p>
          <a:p>
            <a:pPr lvl="3"/>
            <a:r>
              <a:rPr lang="en-GB" altLang="en-US"/>
              <a:t>Fourth level</a:t>
            </a:r>
            <a:endParaRPr lang="en-GB" altLang="en-US"/>
          </a:p>
          <a:p>
            <a:pPr lvl="4"/>
            <a:r>
              <a:rPr lang="en-GB" altLang="en-US"/>
              <a:t>Fifth level</a:t>
            </a:r>
            <a:endParaRPr lang="en-GB" altLang="en-US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66F2173-8DEC-4597-8335-81B63CB58406}" type="datetime1">
              <a:rPr lang="en-GB"/>
            </a:fld>
            <a:endParaRPr lang="en-GB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/>
            </a:lvl1pPr>
          </a:lstStyle>
          <a:p>
            <a:fld id="{9327DD14-F489-4D44-95C8-DCA4FE4E948F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GB" altLang="en-US"/>
              <a:t>Click to edit Master title style</a:t>
            </a:r>
            <a:endParaRPr lang="en-GB" alt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GB" altLang="en-US"/>
              <a:t>Click to edit Master text styles</a:t>
            </a:r>
            <a:endParaRPr lang="en-GB" altLang="en-US"/>
          </a:p>
          <a:p>
            <a:pPr lvl="1"/>
            <a:r>
              <a:rPr lang="en-GB" altLang="en-US"/>
              <a:t>Second level</a:t>
            </a:r>
            <a:endParaRPr lang="en-GB" altLang="en-US"/>
          </a:p>
          <a:p>
            <a:pPr lvl="2"/>
            <a:r>
              <a:rPr lang="en-GB" altLang="en-US"/>
              <a:t>Third level</a:t>
            </a:r>
            <a:endParaRPr lang="en-GB" altLang="en-US"/>
          </a:p>
          <a:p>
            <a:pPr lvl="3"/>
            <a:r>
              <a:rPr lang="en-GB" altLang="en-US"/>
              <a:t>Fourth level</a:t>
            </a:r>
            <a:endParaRPr lang="en-GB" altLang="en-US"/>
          </a:p>
          <a:p>
            <a:pPr lvl="4"/>
            <a:r>
              <a:rPr lang="en-GB" altLang="en-US"/>
              <a:t>Fifth level</a:t>
            </a:r>
            <a:endParaRPr lang="en-GB" alt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4661A10-7FD6-4A5A-8C9A-F74F3853FCCB}" type="datetime1">
              <a:rPr lang="en-GB"/>
            </a:fld>
            <a:endParaRPr lang="en-GB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/>
            </a:lvl1pPr>
          </a:lstStyle>
          <a:p>
            <a:fld id="{3389891D-8C2F-4A95-9AE0-3D1CA7B2539A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GB" altLang="en-US"/>
              <a:t>Click to edit Master title style</a:t>
            </a:r>
            <a:endParaRPr lang="en-GB" alt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GB" altLang="en-US"/>
              <a:t>Click to edit Master text styles</a:t>
            </a:r>
            <a:endParaRPr lang="en-GB" altLang="en-US"/>
          </a:p>
          <a:p>
            <a:pPr lvl="1"/>
            <a:r>
              <a:rPr lang="en-GB" altLang="en-US"/>
              <a:t>Second level</a:t>
            </a:r>
            <a:endParaRPr lang="en-GB" altLang="en-US"/>
          </a:p>
          <a:p>
            <a:pPr lvl="2"/>
            <a:r>
              <a:rPr lang="en-GB" altLang="en-US"/>
              <a:t>Third level</a:t>
            </a:r>
            <a:endParaRPr lang="en-GB" altLang="en-US"/>
          </a:p>
          <a:p>
            <a:pPr lvl="3"/>
            <a:r>
              <a:rPr lang="en-GB" altLang="en-US"/>
              <a:t>Fourth level</a:t>
            </a:r>
            <a:endParaRPr lang="en-GB" altLang="en-US"/>
          </a:p>
          <a:p>
            <a:pPr lvl="4"/>
            <a:r>
              <a:rPr lang="en-GB" altLang="en-US"/>
              <a:t>Fifth level</a:t>
            </a:r>
            <a:endParaRPr lang="en-GB" alt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1C93DAC-491F-40E2-B5BF-3BC101D1F86C}" type="datetime1">
              <a:rPr lang="en-GB"/>
            </a:fld>
            <a:endParaRPr lang="en-GB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/>
            </a:lvl1pPr>
          </a:lstStyle>
          <a:p>
            <a:fld id="{AF80DAD0-0A5F-4AD5-B6F4-651DDC79C6C5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GB" altLang="en-US"/>
              <a:t>Click to edit Master title style</a:t>
            </a:r>
            <a:endParaRPr lang="en-GB" alt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GB" altLang="en-US"/>
              <a:t>Click to edit Master text styles</a:t>
            </a:r>
            <a:endParaRPr lang="en-GB" altLang="en-US"/>
          </a:p>
          <a:p>
            <a:pPr lvl="1"/>
            <a:r>
              <a:rPr lang="en-GB" altLang="en-US"/>
              <a:t>Second level</a:t>
            </a:r>
            <a:endParaRPr lang="en-GB" altLang="en-US"/>
          </a:p>
          <a:p>
            <a:pPr lvl="2"/>
            <a:r>
              <a:rPr lang="en-GB" altLang="en-US"/>
              <a:t>Third level</a:t>
            </a:r>
            <a:endParaRPr lang="en-GB" altLang="en-US"/>
          </a:p>
          <a:p>
            <a:pPr lvl="3"/>
            <a:r>
              <a:rPr lang="en-GB" altLang="en-US"/>
              <a:t>Fourth level</a:t>
            </a:r>
            <a:endParaRPr lang="en-GB" altLang="en-US"/>
          </a:p>
          <a:p>
            <a:pPr lvl="4"/>
            <a:r>
              <a:rPr lang="en-GB" altLang="en-US"/>
              <a:t>Fifth level</a:t>
            </a:r>
            <a:endParaRPr lang="en-GB" altLang="en-US"/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7CBFD4C-54EF-4647-9559-5934C377DB49}" type="datetime1">
              <a:rPr lang="en-GB"/>
            </a:fld>
            <a:endParaRPr lang="en-GB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/>
            </a:lvl1pPr>
          </a:lstStyle>
          <a:p>
            <a:fld id="{49D51592-6AAF-43DE-9599-6F5C544D9112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27651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27652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27653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4B08398-2F64-4B6B-A0F4-10C36F43DEA9}" type="datetime1">
              <a:rPr lang="en-GB"/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normAutofit/>
          </a:bodyPr>
          <a:lstStyle>
            <a:lvl1pPr algn="ctr" eaLnBrk="1" hangingPunct="1">
              <a:defRPr sz="1600">
                <a:solidFill>
                  <a:srgbClr val="7B9899"/>
                </a:solidFill>
              </a:defRPr>
            </a:lvl1pPr>
          </a:lstStyle>
          <a:p>
            <a:fld id="{38460C42-4B85-4997-8EEA-3E82080A3191}" type="slidenum">
              <a:rPr lang="en-GB" altLang="en-US"/>
            </a:fld>
            <a:endParaRPr lang="en-GB" altLang="en-US"/>
          </a:p>
        </p:txBody>
      </p:sp>
      <p:sp>
        <p:nvSpPr>
          <p:cNvPr id="27662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US" altLang="en-US"/>
          </a:p>
        </p:txBody>
      </p:sp>
      <p:sp>
        <p:nvSpPr>
          <p:cNvPr id="2766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/>
              <a:t>Click to edit Master text styles</a:t>
            </a:r>
            <a:endParaRPr lang="en-US" altLang="en-US"/>
          </a:p>
          <a:p>
            <a:pPr lvl="1"/>
            <a:r>
              <a:rPr lang="en-US" altLang="en-US"/>
              <a:t>Second level</a:t>
            </a:r>
            <a:endParaRPr lang="en-US" altLang="en-US"/>
          </a:p>
          <a:p>
            <a:pPr lvl="2"/>
            <a:r>
              <a:rPr lang="en-US" altLang="en-US"/>
              <a:t>Third level</a:t>
            </a:r>
            <a:endParaRPr lang="en-US" altLang="en-US"/>
          </a:p>
          <a:p>
            <a:pPr lvl="3"/>
            <a:r>
              <a:rPr lang="en-US" altLang="en-US"/>
              <a:t>Fourth level</a:t>
            </a:r>
            <a:endParaRPr lang="en-US" altLang="en-US"/>
          </a:p>
          <a:p>
            <a:pPr lvl="4"/>
            <a:r>
              <a:rPr lang="en-US" altLang="en-US"/>
              <a:t>Fifth level</a:t>
            </a:r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anose="02040502050405020303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anose="02040502050405020303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anose="02040502050405020303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anose="02040502050405020303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anose="02040502050405020303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anose="02040502050405020303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anose="02040502050405020303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anose="02040502050405020303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005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anose="05020102010507070707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anose="05000000000000000000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 panose="05020102010507070707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GB" altLang="en-US"/>
              <a:t>Click to edit Master title style</a:t>
            </a: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GB" altLang="en-US"/>
              <a:t>Click to edit Master text styles</a:t>
            </a:r>
            <a:endParaRPr lang="en-GB" altLang="en-US"/>
          </a:p>
          <a:p>
            <a:pPr lvl="1"/>
            <a:r>
              <a:rPr lang="en-GB" altLang="en-US"/>
              <a:t>Second level</a:t>
            </a:r>
            <a:endParaRPr lang="en-GB" altLang="en-US"/>
          </a:p>
          <a:p>
            <a:pPr lvl="2"/>
            <a:r>
              <a:rPr lang="en-GB" altLang="en-US"/>
              <a:t>Third level</a:t>
            </a:r>
            <a:endParaRPr lang="en-GB" altLang="en-US"/>
          </a:p>
          <a:p>
            <a:pPr lvl="3"/>
            <a:r>
              <a:rPr lang="en-GB" altLang="en-US"/>
              <a:t>Fourth level</a:t>
            </a:r>
            <a:endParaRPr lang="en-GB" altLang="en-US"/>
          </a:p>
          <a:p>
            <a:pPr lvl="4"/>
            <a:r>
              <a:rPr lang="en-GB" altLang="en-US"/>
              <a:t>Fifth level</a:t>
            </a:r>
            <a:endParaRPr lang="en-GB" altLang="en-US"/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C0E8BBF-B6B1-47D3-B00B-6D8F25991B2D}" type="datetime1">
              <a:rPr lang="en-GB"/>
            </a:fld>
            <a:endParaRPr lang="en-GB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/>
            </a:lvl1pPr>
          </a:lstStyle>
          <a:p>
            <a:fld id="{1C2C5DC0-9029-4152-9342-8C3A8277DCDC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GB" altLang="en-US"/>
              <a:t>Click to edit Master title style</a:t>
            </a:r>
            <a:endParaRPr lang="en-GB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GB" altLang="en-US"/>
              <a:t>Click to edit Master text styles</a:t>
            </a:r>
            <a:endParaRPr lang="en-GB" altLang="en-US"/>
          </a:p>
          <a:p>
            <a:pPr lvl="1"/>
            <a:r>
              <a:rPr lang="en-GB" altLang="en-US"/>
              <a:t>Second level</a:t>
            </a:r>
            <a:endParaRPr lang="en-GB" altLang="en-US"/>
          </a:p>
          <a:p>
            <a:pPr lvl="2"/>
            <a:r>
              <a:rPr lang="en-GB" altLang="en-US"/>
              <a:t>Third level</a:t>
            </a:r>
            <a:endParaRPr lang="en-GB" altLang="en-US"/>
          </a:p>
          <a:p>
            <a:pPr lvl="3"/>
            <a:r>
              <a:rPr lang="en-GB" altLang="en-US"/>
              <a:t>Fourth level</a:t>
            </a:r>
            <a:endParaRPr lang="en-GB" altLang="en-US"/>
          </a:p>
          <a:p>
            <a:pPr lvl="4"/>
            <a:r>
              <a:rPr lang="en-GB" altLang="en-US"/>
              <a:t>Fifth level</a:t>
            </a:r>
            <a:endParaRPr lang="en-GB" altLang="en-US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EADEA66-7F98-45EB-9425-D30EB619F5AD}" type="datetime1">
              <a:rPr lang="en-GB"/>
            </a:fld>
            <a:endParaRPr lang="en-GB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/>
            </a:lvl1pPr>
          </a:lstStyle>
          <a:p>
            <a:fld id="{56816D5F-6D88-4483-807C-3CDD7B496ED6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GB" altLang="en-US"/>
              <a:t>Click to edit Master title style</a:t>
            </a:r>
            <a:endParaRPr lang="en-GB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GB" altLang="en-US"/>
              <a:t>Click to edit Master text styles</a:t>
            </a:r>
            <a:endParaRPr lang="en-GB" altLang="en-US"/>
          </a:p>
          <a:p>
            <a:pPr lvl="1"/>
            <a:r>
              <a:rPr lang="en-GB" altLang="en-US"/>
              <a:t>Second level</a:t>
            </a:r>
            <a:endParaRPr lang="en-GB" altLang="en-US"/>
          </a:p>
          <a:p>
            <a:pPr lvl="2"/>
            <a:r>
              <a:rPr lang="en-GB" altLang="en-US"/>
              <a:t>Third level</a:t>
            </a:r>
            <a:endParaRPr lang="en-GB" altLang="en-US"/>
          </a:p>
          <a:p>
            <a:pPr lvl="3"/>
            <a:r>
              <a:rPr lang="en-GB" altLang="en-US"/>
              <a:t>Fourth level</a:t>
            </a:r>
            <a:endParaRPr lang="en-GB" altLang="en-US"/>
          </a:p>
          <a:p>
            <a:pPr lvl="4"/>
            <a:r>
              <a:rPr lang="en-GB" altLang="en-US"/>
              <a:t>Fifth level</a:t>
            </a:r>
            <a:endParaRPr lang="en-GB" altLang="en-US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BF05D91-5727-4FD5-80A8-09D0DB53B53B}" type="datetime1">
              <a:rPr lang="en-GB"/>
            </a:fld>
            <a:endParaRPr lang="en-GB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/>
            </a:lvl1pPr>
          </a:lstStyle>
          <a:p>
            <a:fld id="{B7D47210-2E0A-4506-B478-1AF68394BC86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GB" altLang="en-US"/>
              <a:t>Click to edit Master title style</a:t>
            </a:r>
            <a:endParaRPr lang="en-GB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GB" altLang="en-US"/>
              <a:t>Click to edit Master text styles</a:t>
            </a:r>
            <a:endParaRPr lang="en-GB" altLang="en-US"/>
          </a:p>
          <a:p>
            <a:pPr lvl="1"/>
            <a:r>
              <a:rPr lang="en-GB" altLang="en-US"/>
              <a:t>Second level</a:t>
            </a:r>
            <a:endParaRPr lang="en-GB" altLang="en-US"/>
          </a:p>
          <a:p>
            <a:pPr lvl="2"/>
            <a:r>
              <a:rPr lang="en-GB" altLang="en-US"/>
              <a:t>Third level</a:t>
            </a:r>
            <a:endParaRPr lang="en-GB" altLang="en-US"/>
          </a:p>
          <a:p>
            <a:pPr lvl="3"/>
            <a:r>
              <a:rPr lang="en-GB" altLang="en-US"/>
              <a:t>Fourth level</a:t>
            </a:r>
            <a:endParaRPr lang="en-GB" altLang="en-US"/>
          </a:p>
          <a:p>
            <a:pPr lvl="4"/>
            <a:r>
              <a:rPr lang="en-GB" altLang="en-US"/>
              <a:t>Fifth level</a:t>
            </a:r>
            <a:endParaRPr lang="en-GB" altLang="en-US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A9F7AFA-F3AD-4AE0-A768-5F835B8EE6E0}" type="datetime1">
              <a:rPr lang="en-GB"/>
            </a:fld>
            <a:endParaRPr lang="en-GB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/>
            </a:lvl1pPr>
          </a:lstStyle>
          <a:p>
            <a:fld id="{CD58512F-5D69-4D62-9C45-A058891EB023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GB" altLang="en-US"/>
              <a:t>Click to edit Master title style</a:t>
            </a:r>
            <a:endParaRPr lang="en-GB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GB" altLang="en-US"/>
              <a:t>Click to edit Master text styles</a:t>
            </a:r>
            <a:endParaRPr lang="en-GB" altLang="en-US"/>
          </a:p>
          <a:p>
            <a:pPr lvl="1"/>
            <a:r>
              <a:rPr lang="en-GB" altLang="en-US"/>
              <a:t>Second level</a:t>
            </a:r>
            <a:endParaRPr lang="en-GB" altLang="en-US"/>
          </a:p>
          <a:p>
            <a:pPr lvl="2"/>
            <a:r>
              <a:rPr lang="en-GB" altLang="en-US"/>
              <a:t>Third level</a:t>
            </a:r>
            <a:endParaRPr lang="en-GB" altLang="en-US"/>
          </a:p>
          <a:p>
            <a:pPr lvl="3"/>
            <a:r>
              <a:rPr lang="en-GB" altLang="en-US"/>
              <a:t>Fourth level</a:t>
            </a:r>
            <a:endParaRPr lang="en-GB" altLang="en-US"/>
          </a:p>
          <a:p>
            <a:pPr lvl="4"/>
            <a:r>
              <a:rPr lang="en-GB" altLang="en-US"/>
              <a:t>Fifth level</a:t>
            </a:r>
            <a:endParaRPr lang="en-GB" altLang="en-US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26C0EA0-5D15-49EA-930E-7457D3F4B380}" type="datetime1">
              <a:rPr lang="en-GB"/>
            </a:fld>
            <a:endParaRPr lang="en-GB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/>
            </a:lvl1pPr>
          </a:lstStyle>
          <a:p>
            <a:fld id="{6948B3C3-312F-4200-937F-8F8E5DE763B6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GB" altLang="en-US"/>
              <a:t>Click to edit Master title style</a:t>
            </a:r>
            <a:endParaRPr lang="en-GB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GB" altLang="en-US"/>
              <a:t>Click to edit Master text styles</a:t>
            </a:r>
            <a:endParaRPr lang="en-GB" altLang="en-US"/>
          </a:p>
          <a:p>
            <a:pPr lvl="1"/>
            <a:r>
              <a:rPr lang="en-GB" altLang="en-US"/>
              <a:t>Second level</a:t>
            </a:r>
            <a:endParaRPr lang="en-GB" altLang="en-US"/>
          </a:p>
          <a:p>
            <a:pPr lvl="2"/>
            <a:r>
              <a:rPr lang="en-GB" altLang="en-US"/>
              <a:t>Third level</a:t>
            </a:r>
            <a:endParaRPr lang="en-GB" altLang="en-US"/>
          </a:p>
          <a:p>
            <a:pPr lvl="3"/>
            <a:r>
              <a:rPr lang="en-GB" altLang="en-US"/>
              <a:t>Fourth level</a:t>
            </a:r>
            <a:endParaRPr lang="en-GB" altLang="en-US"/>
          </a:p>
          <a:p>
            <a:pPr lvl="4"/>
            <a:r>
              <a:rPr lang="en-GB" altLang="en-US"/>
              <a:t>Fifth level</a:t>
            </a:r>
            <a:endParaRPr lang="en-GB" alt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35232C2-7A9B-452A-9240-A3AD3C5B3BEC}" type="datetime1">
              <a:rPr lang="en-GB"/>
            </a:fld>
            <a:endParaRPr lang="en-GB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/>
            </a:lvl1pPr>
          </a:lstStyle>
          <a:p>
            <a:fld id="{54E8B775-A639-4D77-B1AC-4F55433CDA8C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GB" altLang="en-US"/>
              <a:t>Click to edit Master title style</a:t>
            </a:r>
            <a:endParaRPr lang="en-GB" alt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GB" altLang="en-US"/>
              <a:t>Click to edit Master text styles</a:t>
            </a:r>
            <a:endParaRPr lang="en-GB" altLang="en-US"/>
          </a:p>
          <a:p>
            <a:pPr lvl="1"/>
            <a:r>
              <a:rPr lang="en-GB" altLang="en-US"/>
              <a:t>Second level</a:t>
            </a:r>
            <a:endParaRPr lang="en-GB" altLang="en-US"/>
          </a:p>
          <a:p>
            <a:pPr lvl="2"/>
            <a:r>
              <a:rPr lang="en-GB" altLang="en-US"/>
              <a:t>Third level</a:t>
            </a:r>
            <a:endParaRPr lang="en-GB" altLang="en-US"/>
          </a:p>
          <a:p>
            <a:pPr lvl="3"/>
            <a:r>
              <a:rPr lang="en-GB" altLang="en-US"/>
              <a:t>Fourth level</a:t>
            </a:r>
            <a:endParaRPr lang="en-GB" altLang="en-US"/>
          </a:p>
          <a:p>
            <a:pPr lvl="4"/>
            <a:r>
              <a:rPr lang="en-GB" altLang="en-US"/>
              <a:t>Fifth level</a:t>
            </a:r>
            <a:endParaRPr lang="en-GB" altLang="en-US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4234F2A-ED37-4394-B386-3942AF8BDDCC}" type="datetime1">
              <a:rPr lang="en-GB"/>
            </a:fld>
            <a:endParaRPr lang="en-GB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/>
            </a:lvl1pPr>
          </a:lstStyle>
          <a:p>
            <a:fld id="{73BC6094-E87A-4D67-BAFA-0B75EF520AB9}" type="slidenum">
              <a:rPr lang="en-GB" altLang="en-US"/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8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8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8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8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8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8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8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5724525" y="6430963"/>
            <a:ext cx="3044825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29/06/2022</a:t>
            </a:r>
            <a:endParaRPr lang="en-GB" altLang="en-US"/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412875"/>
            <a:ext cx="8424862" cy="4968875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800" b="1" dirty="0">
                <a:solidFill>
                  <a:srgbClr val="000000"/>
                </a:solidFill>
              </a:rPr>
              <a:t>Exploring the use of </a:t>
            </a:r>
            <a:r>
              <a:rPr lang="en-US" sz="2700" b="1" dirty="0">
                <a:solidFill>
                  <a:srgbClr val="000000"/>
                </a:solidFill>
              </a:rPr>
              <a:t>Alternative Dispute Resolution in decongesting Dockets of Courts.</a:t>
            </a:r>
            <a:br>
              <a:rPr lang="en-US" sz="2700" b="1" dirty="0">
                <a:solidFill>
                  <a:srgbClr val="000000"/>
                </a:solidFill>
              </a:rPr>
            </a:br>
            <a:br>
              <a:rPr lang="en-US" sz="2700" b="1" dirty="0">
                <a:solidFill>
                  <a:srgbClr val="000000"/>
                </a:solidFill>
              </a:rPr>
            </a:br>
            <a:r>
              <a:rPr lang="en-US" sz="2700" b="1" dirty="0">
                <a:solidFill>
                  <a:srgbClr val="000000"/>
                </a:solidFill>
              </a:rPr>
              <a:t>Being a paper presented at the National workshop for Judges on Alternative Dispute Resolution organized by the National Judicial Institute on 29</a:t>
            </a:r>
            <a:r>
              <a:rPr lang="en-US" sz="2700" b="1" baseline="30000" dirty="0">
                <a:solidFill>
                  <a:srgbClr val="000000"/>
                </a:solidFill>
              </a:rPr>
              <a:t>th</a:t>
            </a:r>
            <a:r>
              <a:rPr lang="en-US" sz="2700" b="1" dirty="0">
                <a:solidFill>
                  <a:srgbClr val="000000"/>
                </a:solidFill>
              </a:rPr>
              <a:t>June,2022 </a:t>
            </a:r>
            <a:br>
              <a:rPr lang="en-US" sz="2800" b="1" dirty="0">
                <a:solidFill>
                  <a:srgbClr val="000000"/>
                </a:solidFill>
              </a:rPr>
            </a:br>
            <a:br>
              <a:rPr lang="en-US" sz="2800" b="1" dirty="0">
                <a:solidFill>
                  <a:srgbClr val="000000"/>
                </a:solidFill>
              </a:rPr>
            </a:br>
            <a:r>
              <a:rPr lang="en-GB" altLang="en-US" sz="2800" b="1" dirty="0">
                <a:solidFill>
                  <a:schemeClr val="tx1"/>
                </a:solidFill>
              </a:rPr>
              <a:t> by</a:t>
            </a:r>
            <a:br>
              <a:rPr lang="en-GB" altLang="en-US" sz="2800" b="1" dirty="0">
                <a:solidFill>
                  <a:schemeClr val="tx1"/>
                </a:solidFill>
              </a:rPr>
            </a:br>
            <a:br>
              <a:rPr lang="en-GB" altLang="en-US" sz="2800" b="1" dirty="0">
                <a:solidFill>
                  <a:schemeClr val="tx1"/>
                </a:solidFill>
              </a:rPr>
            </a:br>
            <a:r>
              <a:rPr lang="en-GB" altLang="en-US" sz="2200" b="1" dirty="0">
                <a:solidFill>
                  <a:schemeClr val="tx1"/>
                </a:solidFill>
              </a:rPr>
              <a:t>Chikwendu Madumere, PhD (Dundee), </a:t>
            </a:r>
            <a:r>
              <a:rPr lang="en-GB" altLang="en-US" sz="2200" b="1" dirty="0" err="1">
                <a:solidFill>
                  <a:schemeClr val="tx1"/>
                </a:solidFill>
              </a:rPr>
              <a:t>FCIArb,C.Arb</a:t>
            </a:r>
            <a:br>
              <a:rPr lang="en-GB" altLang="en-US" sz="2200" b="1" dirty="0">
                <a:solidFill>
                  <a:schemeClr val="tx1"/>
                </a:solidFill>
              </a:rPr>
            </a:br>
            <a:endParaRPr lang="en-US" altLang="en-US" sz="2200" b="1" dirty="0">
              <a:solidFill>
                <a:schemeClr val="tx1"/>
              </a:solidFill>
            </a:endParaRPr>
          </a:p>
        </p:txBody>
      </p:sp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7C8A2AF-A887-476D-B5C0-C17833197DB6}" type="slidenum">
              <a:rPr lang="en-GB" altLang="en-US"/>
            </a:fld>
            <a:endParaRPr lang="en-GB" altLang="en-US"/>
          </a:p>
        </p:txBody>
      </p:sp>
      <p:sp>
        <p:nvSpPr>
          <p:cNvPr id="39941" name="Rectangle 2"/>
          <p:cNvSpPr>
            <a:spLocks noChangeArrowheads="1"/>
          </p:cNvSpPr>
          <p:nvPr/>
        </p:nvSpPr>
        <p:spPr bwMode="auto">
          <a:xfrm>
            <a:off x="1476375" y="6381750"/>
            <a:ext cx="5040313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r>
              <a:rPr lang="en-GB" altLang="en-US" sz="1000" b="1"/>
              <a:t>Chikwendu Madumere, PhD</a:t>
            </a:r>
            <a:endParaRPr lang="en-GB" altLang="en-US" sz="1000"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4450"/>
            <a:ext cx="8569325" cy="1023938"/>
          </a:xfrm>
        </p:spPr>
        <p:txBody>
          <a:bodyPr/>
          <a:lstStyle/>
          <a:p>
            <a:pPr eaLnBrk="1" hangingPunct="1"/>
            <a:r>
              <a:rPr lang="en-US" altLang="en-US" sz="2400" b="1">
                <a:solidFill>
                  <a:schemeClr val="tx1"/>
                </a:solidFill>
              </a:rPr>
              <a:t>Matters over which Arbitration/ADR could be deployed</a:t>
            </a:r>
            <a:endParaRPr lang="en-US" altLang="en-US" sz="2400" b="1">
              <a:solidFill>
                <a:schemeClr val="tx1"/>
              </a:solidFill>
            </a:endParaRPr>
          </a:p>
        </p:txBody>
      </p:sp>
      <p:sp>
        <p:nvSpPr>
          <p:cNvPr id="49155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29/06/2022</a:t>
            </a:r>
            <a:endParaRPr lang="en-GB" altLang="en-US"/>
          </a:p>
        </p:txBody>
      </p:sp>
      <p:sp>
        <p:nvSpPr>
          <p:cNvPr id="4915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6744CE-0689-4B07-8624-EB78F89118CC}" type="slidenum">
              <a:rPr lang="en-GB" altLang="en-US"/>
            </a:fld>
            <a:endParaRPr lang="en-GB" altLang="en-US"/>
          </a:p>
        </p:txBody>
      </p:sp>
      <p:sp>
        <p:nvSpPr>
          <p:cNvPr id="4915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273050" lvl="1" algn="ctr" eaLnBrk="1" hangingPunct="1">
              <a:lnSpc>
                <a:spcPct val="90000"/>
              </a:lnSpc>
              <a:buClr>
                <a:schemeClr val="accent1"/>
              </a:buClr>
              <a:buSzPct val="85000"/>
              <a:buFont typeface="Wingdings" panose="05000000000000000000" pitchFamily="2" charset="2"/>
              <a:buNone/>
            </a:pPr>
            <a:endParaRPr lang="en-GB" altLang="en-US" sz="1600" b="1">
              <a:solidFill>
                <a:schemeClr val="tx1"/>
              </a:solidFill>
            </a:endParaRPr>
          </a:p>
          <a:p>
            <a:pPr marL="273050" lvl="1" eaLnBrk="1" hangingPunct="1">
              <a:lnSpc>
                <a:spcPct val="90000"/>
              </a:lnSpc>
              <a:buClr>
                <a:schemeClr val="accent1"/>
              </a:buClr>
              <a:buSzPct val="85000"/>
            </a:pPr>
            <a:r>
              <a:rPr lang="en-GB" altLang="en-US" sz="2000" b="1">
                <a:solidFill>
                  <a:schemeClr val="tx1"/>
                </a:solidFill>
              </a:rPr>
              <a:t>Matrimonial Matters     – Mediation</a:t>
            </a:r>
            <a:endParaRPr lang="en-GB" altLang="en-US" sz="2000" b="1">
              <a:solidFill>
                <a:schemeClr val="tx1"/>
              </a:solidFill>
            </a:endParaRPr>
          </a:p>
          <a:p>
            <a:pPr marL="273050" lvl="1" eaLnBrk="1" hangingPunct="1">
              <a:lnSpc>
                <a:spcPct val="90000"/>
              </a:lnSpc>
              <a:buClr>
                <a:schemeClr val="accent1"/>
              </a:buClr>
              <a:buSzPct val="85000"/>
            </a:pPr>
            <a:r>
              <a:rPr lang="en-GB" altLang="en-US" sz="2000" b="1">
                <a:solidFill>
                  <a:schemeClr val="tx1"/>
                </a:solidFill>
              </a:rPr>
              <a:t>Tenancy matters                - Mediation/ Arbitration</a:t>
            </a:r>
            <a:endParaRPr lang="en-GB" altLang="en-US" sz="2000" b="1">
              <a:solidFill>
                <a:schemeClr val="tx1"/>
              </a:solidFill>
            </a:endParaRPr>
          </a:p>
          <a:p>
            <a:pPr marL="273050" lvl="1" eaLnBrk="1" hangingPunct="1">
              <a:lnSpc>
                <a:spcPct val="90000"/>
              </a:lnSpc>
              <a:buClr>
                <a:schemeClr val="accent1"/>
              </a:buClr>
              <a:buSzPct val="85000"/>
            </a:pPr>
            <a:r>
              <a:rPr lang="en-GB" altLang="en-US" sz="2000" b="1">
                <a:solidFill>
                  <a:schemeClr val="tx1"/>
                </a:solidFill>
              </a:rPr>
              <a:t>Contractual disputes etc.  - Mediation/Arbitration</a:t>
            </a:r>
            <a:endParaRPr lang="en-GB" altLang="en-US" sz="2000" b="1">
              <a:solidFill>
                <a:schemeClr val="tx1"/>
              </a:solidFill>
            </a:endParaRPr>
          </a:p>
          <a:p>
            <a:pPr marL="273050" lvl="1" algn="ctr" eaLnBrk="1" hangingPunct="1">
              <a:lnSpc>
                <a:spcPct val="90000"/>
              </a:lnSpc>
              <a:buClr>
                <a:schemeClr val="accent1"/>
              </a:buClr>
              <a:buSzPct val="85000"/>
              <a:buFont typeface="Wingdings" panose="05000000000000000000" pitchFamily="2" charset="2"/>
              <a:buNone/>
            </a:pPr>
            <a:endParaRPr lang="en-GB" altLang="en-US" sz="1000" b="1">
              <a:solidFill>
                <a:schemeClr val="tx1"/>
              </a:solidFill>
            </a:endParaRPr>
          </a:p>
          <a:p>
            <a:pPr marL="273050" lvl="1" algn="ctr" eaLnBrk="1" hangingPunct="1">
              <a:lnSpc>
                <a:spcPct val="90000"/>
              </a:lnSpc>
              <a:buClr>
                <a:schemeClr val="accent1"/>
              </a:buClr>
              <a:buSzPct val="85000"/>
              <a:buFont typeface="Wingdings" panose="05000000000000000000" pitchFamily="2" charset="2"/>
              <a:buNone/>
            </a:pPr>
            <a:endParaRPr lang="en-GB" altLang="en-US" sz="1000" b="1">
              <a:solidFill>
                <a:schemeClr val="tx1"/>
              </a:solidFill>
            </a:endParaRPr>
          </a:p>
          <a:p>
            <a:pPr marL="273050" lvl="1" algn="ctr" eaLnBrk="1" hangingPunct="1">
              <a:lnSpc>
                <a:spcPct val="90000"/>
              </a:lnSpc>
              <a:buClr>
                <a:schemeClr val="accent1"/>
              </a:buClr>
              <a:buSzPct val="85000"/>
              <a:buFont typeface="Wingdings" panose="05000000000000000000" pitchFamily="2" charset="2"/>
              <a:buNone/>
            </a:pPr>
            <a:endParaRPr lang="en-GB" altLang="en-US" sz="1000" b="1">
              <a:solidFill>
                <a:schemeClr val="tx1"/>
              </a:solidFill>
            </a:endParaRPr>
          </a:p>
          <a:p>
            <a:pPr marL="273050" lvl="1" algn="ctr" eaLnBrk="1" hangingPunct="1">
              <a:lnSpc>
                <a:spcPct val="90000"/>
              </a:lnSpc>
              <a:buClr>
                <a:schemeClr val="accent1"/>
              </a:buClr>
              <a:buSzPct val="85000"/>
              <a:buFont typeface="Wingdings" panose="05000000000000000000" pitchFamily="2" charset="2"/>
              <a:buNone/>
            </a:pPr>
            <a:endParaRPr lang="en-GB" altLang="en-US" sz="1000" b="1">
              <a:solidFill>
                <a:schemeClr val="tx1"/>
              </a:solidFill>
            </a:endParaRPr>
          </a:p>
          <a:p>
            <a:pPr marL="273050" lvl="1" algn="ctr" eaLnBrk="1" hangingPunct="1">
              <a:lnSpc>
                <a:spcPct val="90000"/>
              </a:lnSpc>
              <a:buClr>
                <a:schemeClr val="accent1"/>
              </a:buClr>
              <a:buSzPct val="85000"/>
              <a:buFont typeface="Wingdings" panose="05000000000000000000" pitchFamily="2" charset="2"/>
              <a:buNone/>
            </a:pPr>
            <a:endParaRPr lang="en-GB" altLang="en-US" sz="1000" b="1">
              <a:solidFill>
                <a:schemeClr val="tx1"/>
              </a:solidFill>
            </a:endParaRPr>
          </a:p>
          <a:p>
            <a:pPr marL="273050" lvl="1" algn="ctr" eaLnBrk="1" hangingPunct="1">
              <a:lnSpc>
                <a:spcPct val="90000"/>
              </a:lnSpc>
              <a:buClr>
                <a:schemeClr val="accent1"/>
              </a:buClr>
              <a:buSzPct val="85000"/>
              <a:buFont typeface="Wingdings" panose="05000000000000000000" pitchFamily="2" charset="2"/>
              <a:buNone/>
            </a:pPr>
            <a:endParaRPr lang="en-GB" altLang="en-US" sz="1000" b="1">
              <a:solidFill>
                <a:schemeClr val="tx1"/>
              </a:solidFill>
            </a:endParaRPr>
          </a:p>
          <a:p>
            <a:pPr marL="273050" lvl="1" algn="ctr" eaLnBrk="1" hangingPunct="1">
              <a:lnSpc>
                <a:spcPct val="90000"/>
              </a:lnSpc>
              <a:buClr>
                <a:schemeClr val="accent1"/>
              </a:buClr>
              <a:buSzPct val="85000"/>
              <a:buFont typeface="Wingdings" panose="05000000000000000000" pitchFamily="2" charset="2"/>
              <a:buNone/>
            </a:pPr>
            <a:endParaRPr lang="en-GB" altLang="en-US" sz="1000" b="1">
              <a:solidFill>
                <a:schemeClr val="tx1"/>
              </a:solidFill>
            </a:endParaRPr>
          </a:p>
          <a:p>
            <a:pPr marL="273050" lvl="1" algn="ctr" eaLnBrk="1" hangingPunct="1">
              <a:lnSpc>
                <a:spcPct val="90000"/>
              </a:lnSpc>
              <a:buClr>
                <a:schemeClr val="accent1"/>
              </a:buClr>
              <a:buSzPct val="85000"/>
              <a:buFont typeface="Wingdings" panose="05000000000000000000" pitchFamily="2" charset="2"/>
              <a:buNone/>
            </a:pPr>
            <a:endParaRPr lang="en-GB" altLang="en-US" sz="1000" b="1">
              <a:solidFill>
                <a:schemeClr val="tx1"/>
              </a:solidFill>
            </a:endParaRPr>
          </a:p>
          <a:p>
            <a:pPr algn="just" eaLnBrk="1" hangingPunct="1"/>
            <a:endParaRPr lang="en-GB" altLang="en-US" b="1"/>
          </a:p>
        </p:txBody>
      </p:sp>
      <p:sp>
        <p:nvSpPr>
          <p:cNvPr id="49158" name="Rectangle 1"/>
          <p:cNvSpPr>
            <a:spLocks noChangeArrowheads="1"/>
          </p:cNvSpPr>
          <p:nvPr/>
        </p:nvSpPr>
        <p:spPr bwMode="auto">
          <a:xfrm>
            <a:off x="1476375" y="6451600"/>
            <a:ext cx="5434013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3050" indent="-2730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rgbClr val="D16349"/>
              </a:buClr>
              <a:buSzPct val="85000"/>
            </a:pPr>
            <a:r>
              <a:rPr lang="en-GB" altLang="en-US" sz="1000" b="1">
                <a:solidFill>
                  <a:srgbClr val="000000"/>
                </a:solidFill>
                <a:latin typeface="Georgia" panose="02040502050405020303" pitchFamily="18" charset="0"/>
              </a:rPr>
              <a:t>Chikwendu Madumere, PhD</a:t>
            </a:r>
            <a:endParaRPr lang="en-GB" altLang="en-US" sz="1000" b="1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sz="2400" b="1" dirty="0">
                <a:solidFill>
                  <a:schemeClr val="tx1"/>
                </a:solidFill>
              </a:rPr>
              <a:t>ADR Practices Beyond State High Courts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 eaLnBrk="1" hangingPunct="1">
              <a:defRPr/>
            </a:pPr>
            <a:endParaRPr lang="en-GB" altLang="en-US" sz="2000" b="1" dirty="0"/>
          </a:p>
          <a:p>
            <a:pPr algn="just" eaLnBrk="1" hangingPunct="1">
              <a:defRPr/>
            </a:pPr>
            <a:r>
              <a:rPr lang="en-GB" altLang="en-US" sz="2000" b="1" dirty="0"/>
              <a:t>Interestingly, the Federal High Court has also set up an ADR Centre that seeks to promote mediation and arbitration.</a:t>
            </a:r>
            <a:endParaRPr lang="en-GB" altLang="en-US" sz="2000" b="1" dirty="0"/>
          </a:p>
          <a:p>
            <a:pPr marL="0" indent="0" algn="just" eaLnBrk="1" hangingPunct="1">
              <a:buFont typeface="Wingdings 2" panose="05020102010507070707" pitchFamily="18" charset="2"/>
              <a:buNone/>
              <a:defRPr/>
            </a:pPr>
            <a:endParaRPr lang="en-GB" altLang="en-US" sz="2000" b="1" dirty="0"/>
          </a:p>
          <a:p>
            <a:pPr algn="just" eaLnBrk="1" hangingPunct="1">
              <a:defRPr/>
            </a:pPr>
            <a:r>
              <a:rPr lang="en-GB" altLang="en-US" sz="2000" b="1" dirty="0"/>
              <a:t>The Court of Appeal has also set up an ADR Centre.</a:t>
            </a:r>
            <a:endParaRPr lang="en-GB" altLang="en-US" sz="1000" b="1" dirty="0"/>
          </a:p>
          <a:p>
            <a:pPr marL="273050" lvl="1" algn="ctr" eaLnBrk="1" hangingPunct="1">
              <a:lnSpc>
                <a:spcPct val="90000"/>
              </a:lnSpc>
              <a:buClr>
                <a:schemeClr val="accent1"/>
              </a:buClr>
              <a:buSzPct val="85000"/>
              <a:buFont typeface="Wingdings" panose="05000000000000000000" pitchFamily="2" charset="2"/>
              <a:buNone/>
              <a:defRPr/>
            </a:pPr>
            <a:endParaRPr lang="en-GB" altLang="en-US" sz="1000" b="1" dirty="0">
              <a:solidFill>
                <a:schemeClr val="tx1"/>
              </a:solidFill>
            </a:endParaRPr>
          </a:p>
          <a:p>
            <a:pPr marL="273050" lvl="1" algn="ctr" eaLnBrk="1" hangingPunct="1">
              <a:lnSpc>
                <a:spcPct val="90000"/>
              </a:lnSpc>
              <a:buClr>
                <a:schemeClr val="accent1"/>
              </a:buClr>
              <a:buSzPct val="85000"/>
              <a:buFont typeface="Wingdings" panose="05000000000000000000" pitchFamily="2" charset="2"/>
              <a:buNone/>
              <a:defRPr/>
            </a:pPr>
            <a:endParaRPr lang="en-GB" altLang="en-US" sz="1000" b="1" dirty="0">
              <a:solidFill>
                <a:schemeClr val="tx1"/>
              </a:solidFill>
            </a:endParaRPr>
          </a:p>
          <a:p>
            <a:pPr marL="273050" lvl="1" algn="ctr" eaLnBrk="1" hangingPunct="1">
              <a:lnSpc>
                <a:spcPct val="90000"/>
              </a:lnSpc>
              <a:buClr>
                <a:schemeClr val="accent1"/>
              </a:buClr>
              <a:buSzPct val="85000"/>
              <a:buFont typeface="Wingdings" panose="05000000000000000000" pitchFamily="2" charset="2"/>
              <a:buNone/>
              <a:defRPr/>
            </a:pPr>
            <a:endParaRPr lang="en-GB" altLang="en-US" sz="1000" b="1" dirty="0">
              <a:solidFill>
                <a:schemeClr val="tx1"/>
              </a:solidFill>
            </a:endParaRPr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en-US" dirty="0"/>
          </a:p>
        </p:txBody>
      </p:sp>
      <p:sp>
        <p:nvSpPr>
          <p:cNvPr id="50180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29/06/2022</a:t>
            </a:r>
            <a:endParaRPr lang="en-GB" altLang="en-US"/>
          </a:p>
        </p:txBody>
      </p:sp>
      <p:sp>
        <p:nvSpPr>
          <p:cNvPr id="5018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>
                <a:solidFill>
                  <a:srgbClr val="7B9899"/>
                </a:solidFill>
              </a:rPr>
              <a:t>11</a:t>
            </a:r>
            <a:endParaRPr lang="en-GB" altLang="en-US">
              <a:solidFill>
                <a:srgbClr val="7B9899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2400" b="1">
                <a:solidFill>
                  <a:schemeClr val="tx1"/>
                </a:solidFill>
              </a:rPr>
              <a:t>CONCLUSION</a:t>
            </a:r>
            <a:endParaRPr lang="en-US" altLang="en-US" sz="2400" b="1">
              <a:solidFill>
                <a:schemeClr val="tx1"/>
              </a:solidFill>
            </a:endParaRPr>
          </a:p>
        </p:txBody>
      </p:sp>
      <p:sp>
        <p:nvSpPr>
          <p:cNvPr id="51203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29/06/2022</a:t>
            </a:r>
            <a:endParaRPr lang="en-GB" altLang="en-US"/>
          </a:p>
        </p:txBody>
      </p:sp>
      <p:sp>
        <p:nvSpPr>
          <p:cNvPr id="5120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12</a:t>
            </a:r>
            <a:endParaRPr lang="en-GB" altLang="en-US"/>
          </a:p>
        </p:txBody>
      </p:sp>
      <p:sp>
        <p:nvSpPr>
          <p:cNvPr id="5120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9388" y="1905000"/>
            <a:ext cx="8785225" cy="4260850"/>
          </a:xfrm>
        </p:spPr>
        <p:txBody>
          <a:bodyPr/>
          <a:lstStyle/>
          <a:p>
            <a:pPr algn="just" eaLnBrk="1" hangingPunct="1"/>
            <a:r>
              <a:rPr lang="en-GB" altLang="en-US" sz="2000" b="1"/>
              <a:t>A valuable synergy is currently evolving within the justice delivery sector between the national court system and the valuable supplement that ADR offers through the multi-door courthouses.</a:t>
            </a:r>
            <a:endParaRPr lang="en-GB" altLang="en-US" sz="2000" b="1"/>
          </a:p>
          <a:p>
            <a:pPr algn="just" eaLnBrk="1" hangingPunct="1"/>
            <a:r>
              <a:rPr lang="en-GB" altLang="en-US" sz="2000" b="1"/>
              <a:t>A new Arbitration/ADR  legislation in view</a:t>
            </a:r>
            <a:endParaRPr lang="en-GB" altLang="en-US" sz="2000" b="1"/>
          </a:p>
          <a:p>
            <a:pPr algn="just" eaLnBrk="1" hangingPunct="1"/>
            <a:r>
              <a:rPr lang="en-GB" altLang="en-US" sz="2000" b="1"/>
              <a:t>Nigeria becoming a destination of choice in Arbitration.</a:t>
            </a:r>
            <a:endParaRPr lang="en-GB" altLang="en-US" sz="2000" b="1"/>
          </a:p>
          <a:p>
            <a:pPr marL="273050" lvl="1" algn="ctr" eaLnBrk="1" hangingPunct="1">
              <a:lnSpc>
                <a:spcPct val="90000"/>
              </a:lnSpc>
              <a:buClr>
                <a:schemeClr val="accent1"/>
              </a:buClr>
              <a:buSzPct val="85000"/>
              <a:buFont typeface="Wingdings" panose="05000000000000000000" pitchFamily="2" charset="2"/>
              <a:buNone/>
            </a:pPr>
            <a:endParaRPr lang="en-GB" altLang="en-US" sz="1000" b="1">
              <a:solidFill>
                <a:schemeClr val="tx1"/>
              </a:solidFill>
            </a:endParaRPr>
          </a:p>
          <a:p>
            <a:pPr marL="273050" lvl="1" algn="ctr" eaLnBrk="1" hangingPunct="1">
              <a:lnSpc>
                <a:spcPct val="90000"/>
              </a:lnSpc>
              <a:buClr>
                <a:schemeClr val="accent1"/>
              </a:buClr>
              <a:buSzPct val="85000"/>
              <a:buFont typeface="Wingdings" panose="05000000000000000000" pitchFamily="2" charset="2"/>
              <a:buNone/>
            </a:pPr>
            <a:endParaRPr lang="en-GB" altLang="en-US" sz="1000" b="1">
              <a:solidFill>
                <a:schemeClr val="tx1"/>
              </a:solidFill>
            </a:endParaRPr>
          </a:p>
          <a:p>
            <a:pPr marL="273050" lvl="1" algn="ctr" eaLnBrk="1" hangingPunct="1">
              <a:lnSpc>
                <a:spcPct val="90000"/>
              </a:lnSpc>
              <a:buClr>
                <a:schemeClr val="accent1"/>
              </a:buClr>
              <a:buSzPct val="85000"/>
              <a:buFont typeface="Wingdings" panose="05000000000000000000" pitchFamily="2" charset="2"/>
              <a:buNone/>
            </a:pPr>
            <a:endParaRPr lang="en-GB" altLang="en-US" sz="1000" b="1">
              <a:solidFill>
                <a:schemeClr val="tx1"/>
              </a:solidFill>
            </a:endParaRPr>
          </a:p>
          <a:p>
            <a:pPr marL="273050" lvl="1" algn="ctr" eaLnBrk="1" hangingPunct="1">
              <a:lnSpc>
                <a:spcPct val="90000"/>
              </a:lnSpc>
              <a:buClr>
                <a:schemeClr val="accent1"/>
              </a:buClr>
              <a:buSzPct val="85000"/>
              <a:buFont typeface="Wingdings" panose="05000000000000000000" pitchFamily="2" charset="2"/>
              <a:buNone/>
            </a:pPr>
            <a:endParaRPr lang="en-GB" altLang="en-US" sz="1000" b="1">
              <a:solidFill>
                <a:schemeClr val="tx1"/>
              </a:solidFill>
            </a:endParaRPr>
          </a:p>
          <a:p>
            <a:pPr marL="273050" lvl="1" algn="ctr" eaLnBrk="1" hangingPunct="1">
              <a:lnSpc>
                <a:spcPct val="90000"/>
              </a:lnSpc>
              <a:buClr>
                <a:schemeClr val="accent1"/>
              </a:buClr>
              <a:buSzPct val="85000"/>
              <a:buFont typeface="Wingdings" panose="05000000000000000000" pitchFamily="2" charset="2"/>
              <a:buNone/>
            </a:pPr>
            <a:endParaRPr lang="en-GB" altLang="en-US" sz="1000" b="1">
              <a:solidFill>
                <a:schemeClr val="tx1"/>
              </a:solidFill>
            </a:endParaRPr>
          </a:p>
          <a:p>
            <a:pPr marL="273050" lvl="1" algn="ctr" eaLnBrk="1" hangingPunct="1">
              <a:lnSpc>
                <a:spcPct val="90000"/>
              </a:lnSpc>
              <a:buClr>
                <a:schemeClr val="accent1"/>
              </a:buClr>
              <a:buSzPct val="85000"/>
              <a:buFont typeface="Wingdings" panose="05000000000000000000" pitchFamily="2" charset="2"/>
              <a:buNone/>
            </a:pPr>
            <a:endParaRPr lang="en-GB" altLang="en-US" sz="1000" b="1">
              <a:solidFill>
                <a:schemeClr val="tx1"/>
              </a:solidFill>
            </a:endParaRPr>
          </a:p>
          <a:p>
            <a:pPr marL="273050" lvl="1" algn="ctr" eaLnBrk="1" hangingPunct="1">
              <a:lnSpc>
                <a:spcPct val="90000"/>
              </a:lnSpc>
              <a:buClr>
                <a:schemeClr val="accent1"/>
              </a:buClr>
              <a:buSzPct val="85000"/>
              <a:buFont typeface="Wingdings" panose="05000000000000000000" pitchFamily="2" charset="2"/>
              <a:buNone/>
            </a:pPr>
            <a:endParaRPr lang="en-GB" altLang="en-US" sz="1000" b="1">
              <a:solidFill>
                <a:schemeClr val="tx1"/>
              </a:solidFill>
            </a:endParaRPr>
          </a:p>
          <a:p>
            <a:pPr marL="273050" lvl="1" algn="ctr" eaLnBrk="1" hangingPunct="1">
              <a:lnSpc>
                <a:spcPct val="90000"/>
              </a:lnSpc>
              <a:buClr>
                <a:schemeClr val="accent1"/>
              </a:buClr>
              <a:buSzPct val="85000"/>
              <a:buFont typeface="Wingdings" panose="05000000000000000000" pitchFamily="2" charset="2"/>
              <a:buNone/>
            </a:pPr>
            <a:endParaRPr lang="en-GB" altLang="en-US" sz="1000" b="1">
              <a:solidFill>
                <a:schemeClr val="tx1"/>
              </a:solidFill>
            </a:endParaRPr>
          </a:p>
          <a:p>
            <a:pPr marL="273050" lvl="1" algn="ctr" eaLnBrk="1" hangingPunct="1">
              <a:lnSpc>
                <a:spcPct val="90000"/>
              </a:lnSpc>
              <a:buClr>
                <a:schemeClr val="accent1"/>
              </a:buClr>
              <a:buSzPct val="85000"/>
              <a:buFont typeface="Wingdings" panose="05000000000000000000" pitchFamily="2" charset="2"/>
              <a:buNone/>
            </a:pPr>
            <a:endParaRPr lang="en-GB" altLang="en-US" sz="1000" b="1">
              <a:solidFill>
                <a:schemeClr val="tx1"/>
              </a:solidFill>
            </a:endParaRPr>
          </a:p>
          <a:p>
            <a:pPr marL="273050" lvl="1" algn="ctr" eaLnBrk="1" hangingPunct="1">
              <a:lnSpc>
                <a:spcPct val="90000"/>
              </a:lnSpc>
              <a:buClr>
                <a:schemeClr val="accent1"/>
              </a:buClr>
              <a:buSzPct val="85000"/>
              <a:buFont typeface="Wingdings" panose="05000000000000000000" pitchFamily="2" charset="2"/>
              <a:buNone/>
            </a:pPr>
            <a:endParaRPr lang="en-GB" altLang="en-US" sz="1000" b="1">
              <a:solidFill>
                <a:schemeClr val="tx1"/>
              </a:solidFill>
            </a:endParaRPr>
          </a:p>
          <a:p>
            <a:pPr marL="273050" lvl="1" algn="ctr" eaLnBrk="1" hangingPunct="1">
              <a:lnSpc>
                <a:spcPct val="90000"/>
              </a:lnSpc>
              <a:buClr>
                <a:schemeClr val="accent1"/>
              </a:buClr>
              <a:buSzPct val="85000"/>
              <a:buFont typeface="Wingdings" panose="05000000000000000000" pitchFamily="2" charset="2"/>
              <a:buNone/>
            </a:pPr>
            <a:endParaRPr lang="en-GB" altLang="en-US" sz="1000" b="1">
              <a:solidFill>
                <a:schemeClr val="tx1"/>
              </a:solidFill>
            </a:endParaRPr>
          </a:p>
          <a:p>
            <a:pPr marL="273050" lvl="1" algn="ctr" eaLnBrk="1" hangingPunct="1">
              <a:lnSpc>
                <a:spcPct val="90000"/>
              </a:lnSpc>
              <a:buClr>
                <a:schemeClr val="accent1"/>
              </a:buClr>
              <a:buSzPct val="85000"/>
              <a:buFont typeface="Wingdings" panose="05000000000000000000" pitchFamily="2" charset="2"/>
              <a:buNone/>
            </a:pPr>
            <a:endParaRPr lang="en-GB" altLang="en-US" sz="1000" b="1">
              <a:solidFill>
                <a:schemeClr val="tx1"/>
              </a:solidFill>
            </a:endParaRPr>
          </a:p>
          <a:p>
            <a:pPr marL="273050" lvl="1" algn="ctr" eaLnBrk="1" hangingPunct="1">
              <a:lnSpc>
                <a:spcPct val="90000"/>
              </a:lnSpc>
              <a:buClr>
                <a:schemeClr val="accent1"/>
              </a:buClr>
              <a:buSzPct val="85000"/>
              <a:buFont typeface="Wingdings" panose="05000000000000000000" pitchFamily="2" charset="2"/>
              <a:buNone/>
            </a:pPr>
            <a:endParaRPr lang="en-GB" altLang="en-US" sz="1000" b="1">
              <a:solidFill>
                <a:schemeClr val="tx1"/>
              </a:solidFill>
            </a:endParaRPr>
          </a:p>
          <a:p>
            <a:pPr marL="273050" lvl="1" algn="ctr" eaLnBrk="1" hangingPunct="1">
              <a:lnSpc>
                <a:spcPct val="90000"/>
              </a:lnSpc>
              <a:buClr>
                <a:schemeClr val="accent1"/>
              </a:buClr>
              <a:buSzPct val="85000"/>
              <a:buFont typeface="Wingdings" panose="05000000000000000000" pitchFamily="2" charset="2"/>
              <a:buNone/>
            </a:pPr>
            <a:endParaRPr lang="en-GB" altLang="en-US" sz="1000" b="1">
              <a:solidFill>
                <a:schemeClr val="tx1"/>
              </a:solidFill>
            </a:endParaRPr>
          </a:p>
          <a:p>
            <a:pPr marL="273050" lvl="1" algn="ctr" eaLnBrk="1" hangingPunct="1">
              <a:lnSpc>
                <a:spcPct val="90000"/>
              </a:lnSpc>
              <a:buClr>
                <a:schemeClr val="accent1"/>
              </a:buClr>
              <a:buSzPct val="85000"/>
              <a:buFont typeface="Wingdings" panose="05000000000000000000" pitchFamily="2" charset="2"/>
              <a:buNone/>
            </a:pPr>
            <a:endParaRPr lang="en-GB" altLang="en-US" sz="1000" b="1">
              <a:solidFill>
                <a:schemeClr val="tx1"/>
              </a:solidFill>
            </a:endParaRPr>
          </a:p>
          <a:p>
            <a:pPr marL="273050" lvl="1" algn="ctr" eaLnBrk="1" hangingPunct="1">
              <a:lnSpc>
                <a:spcPct val="90000"/>
              </a:lnSpc>
              <a:buClr>
                <a:schemeClr val="accent1"/>
              </a:buClr>
              <a:buSzPct val="85000"/>
              <a:buFont typeface="Wingdings" panose="05000000000000000000" pitchFamily="2" charset="2"/>
              <a:buNone/>
            </a:pPr>
            <a:endParaRPr lang="en-GB" altLang="en-US" sz="1000" b="1">
              <a:solidFill>
                <a:schemeClr val="tx1"/>
              </a:solidFill>
            </a:endParaRPr>
          </a:p>
          <a:p>
            <a:pPr marL="273050" lvl="1" algn="ctr" eaLnBrk="1" hangingPunct="1">
              <a:lnSpc>
                <a:spcPct val="90000"/>
              </a:lnSpc>
              <a:buClr>
                <a:schemeClr val="accent1"/>
              </a:buClr>
              <a:buSzPct val="85000"/>
              <a:buFont typeface="Wingdings" panose="05000000000000000000" pitchFamily="2" charset="2"/>
              <a:buNone/>
            </a:pPr>
            <a:endParaRPr lang="en-GB" altLang="en-US" sz="1000" b="1">
              <a:solidFill>
                <a:schemeClr val="tx1"/>
              </a:solidFill>
            </a:endParaRPr>
          </a:p>
          <a:p>
            <a:pPr marL="273050" lvl="1" algn="ctr" eaLnBrk="1" hangingPunct="1">
              <a:lnSpc>
                <a:spcPct val="90000"/>
              </a:lnSpc>
              <a:buClr>
                <a:schemeClr val="accent1"/>
              </a:buClr>
              <a:buSzPct val="85000"/>
              <a:buFont typeface="Wingdings" panose="05000000000000000000" pitchFamily="2" charset="2"/>
              <a:buNone/>
            </a:pPr>
            <a:endParaRPr lang="en-GB" altLang="en-US" sz="1000" b="1">
              <a:solidFill>
                <a:schemeClr val="tx1"/>
              </a:solidFill>
            </a:endParaRPr>
          </a:p>
          <a:p>
            <a:pPr marL="273050" lvl="1" algn="ctr" eaLnBrk="1" hangingPunct="1">
              <a:lnSpc>
                <a:spcPct val="90000"/>
              </a:lnSpc>
              <a:buClr>
                <a:schemeClr val="accent1"/>
              </a:buClr>
              <a:buSzPct val="85000"/>
              <a:buFont typeface="Wingdings" panose="05000000000000000000" pitchFamily="2" charset="2"/>
              <a:buNone/>
            </a:pPr>
            <a:endParaRPr lang="en-GB" altLang="en-US" sz="1000" b="1">
              <a:solidFill>
                <a:schemeClr val="tx1"/>
              </a:solidFill>
            </a:endParaRPr>
          </a:p>
          <a:p>
            <a:pPr marL="273050" lvl="1" algn="ctr" eaLnBrk="1" hangingPunct="1">
              <a:lnSpc>
                <a:spcPct val="90000"/>
              </a:lnSpc>
              <a:buClr>
                <a:schemeClr val="accent1"/>
              </a:buClr>
              <a:buSzPct val="85000"/>
              <a:buFont typeface="Wingdings" panose="05000000000000000000" pitchFamily="2" charset="2"/>
              <a:buNone/>
            </a:pPr>
            <a:r>
              <a:rPr lang="en-GB" altLang="en-US" sz="1000" b="1">
                <a:solidFill>
                  <a:schemeClr val="tx1"/>
                </a:solidFill>
              </a:rPr>
              <a:t>Chikwendu Madumere, PhD</a:t>
            </a:r>
            <a:endParaRPr lang="en-GB" altLang="en-US" sz="2600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b="1">
                <a:solidFill>
                  <a:schemeClr val="tx1"/>
                </a:solidFill>
              </a:rPr>
              <a:t>INTRODUCTION</a:t>
            </a:r>
            <a:endParaRPr lang="en-GB" altLang="en-US" b="1">
              <a:solidFill>
                <a:schemeClr val="tx1"/>
              </a:solidFill>
            </a:endParaRPr>
          </a:p>
        </p:txBody>
      </p:sp>
      <p:sp>
        <p:nvSpPr>
          <p:cNvPr id="40963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7667625" y="6405563"/>
            <a:ext cx="11684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29/06/2022</a:t>
            </a:r>
            <a:endParaRPr lang="en-GB" altLang="en-US"/>
          </a:p>
        </p:txBody>
      </p:sp>
      <p:sp>
        <p:nvSpPr>
          <p:cNvPr id="4096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C7A763D-E39D-420D-85F3-3D9A496195BA}" type="slidenum">
              <a:rPr lang="en-GB" altLang="en-US"/>
            </a:fld>
            <a:endParaRPr lang="en-GB" altLang="en-US"/>
          </a:p>
        </p:txBody>
      </p:sp>
      <p:sp>
        <p:nvSpPr>
          <p:cNvPr id="4096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55588" y="1628775"/>
            <a:ext cx="8420100" cy="4752975"/>
          </a:xfrm>
        </p:spPr>
        <p:txBody>
          <a:bodyPr/>
          <a:lstStyle/>
          <a:p>
            <a:pPr marL="274955" lvl="1" indent="0"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GB" altLang="en-US" sz="3200" b="1" u="sng" dirty="0"/>
          </a:p>
          <a:p>
            <a:pPr marL="914400" lvl="1" indent="-450850"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GB" altLang="en-US" sz="2000" dirty="0">
                <a:solidFill>
                  <a:schemeClr val="accent1"/>
                </a:solidFill>
              </a:rPr>
              <a:t>1</a:t>
            </a:r>
            <a:r>
              <a:rPr lang="en-GB" altLang="en-US" sz="2000" dirty="0">
                <a:solidFill>
                  <a:schemeClr val="tx1"/>
                </a:solidFill>
              </a:rPr>
              <a:t>.	Access to Justice as a sign post for democratic governance.</a:t>
            </a:r>
            <a:endParaRPr lang="en-GB" altLang="en-US" sz="2000" dirty="0"/>
          </a:p>
          <a:p>
            <a:pPr marL="1377950" lvl="4" indent="-231775" algn="just" eaLnBrk="1" hangingPunct="1">
              <a:lnSpc>
                <a:spcPct val="90000"/>
              </a:lnSpc>
              <a:defRPr/>
            </a:pPr>
            <a:r>
              <a:rPr lang="en-GB" altLang="en-US" dirty="0"/>
              <a:t>Under international law- ICCPR</a:t>
            </a:r>
            <a:endParaRPr lang="en-GB" altLang="en-US" dirty="0"/>
          </a:p>
          <a:p>
            <a:pPr marL="1377950" lvl="4" indent="-231775" algn="just" eaLnBrk="1" hangingPunct="1">
              <a:lnSpc>
                <a:spcPct val="90000"/>
              </a:lnSpc>
              <a:defRPr/>
            </a:pPr>
            <a:r>
              <a:rPr lang="en-GB" altLang="en-US" dirty="0"/>
              <a:t>Under S.6 of the 1999 Constitution as Amended</a:t>
            </a:r>
            <a:endParaRPr lang="en-GB" altLang="en-US" dirty="0"/>
          </a:p>
          <a:p>
            <a:pPr marL="914400" lvl="1" indent="-450850" algn="just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GB" altLang="en-US" sz="2000" dirty="0"/>
              <a:t>	</a:t>
            </a:r>
            <a:endParaRPr lang="en-GB" altLang="en-US" sz="2000" dirty="0"/>
          </a:p>
          <a:p>
            <a:pPr marL="914400" indent="-450850" algn="just" eaLnBrk="1" hangingPunct="1">
              <a:lnSpc>
                <a:spcPct val="90000"/>
              </a:lnSpc>
              <a:buFont typeface="Wingdings 2" panose="05020102010507070707" pitchFamily="18" charset="2"/>
              <a:buAutoNum type="arabicPeriod" startAt="2"/>
              <a:defRPr/>
            </a:pPr>
            <a:r>
              <a:rPr lang="en-GB" altLang="en-US" sz="2000" dirty="0"/>
              <a:t>The national court system is established by law and offers access to justice to citizens for the ventilation of their rights.</a:t>
            </a:r>
            <a:endParaRPr lang="en-GB" altLang="en-US" sz="2000" dirty="0"/>
          </a:p>
          <a:p>
            <a:pPr marL="914400" indent="-450850" algn="just" eaLnBrk="1" hangingPunct="1">
              <a:lnSpc>
                <a:spcPct val="90000"/>
              </a:lnSpc>
              <a:buFont typeface="Wingdings 2" panose="05020102010507070707" pitchFamily="18" charset="2"/>
              <a:buAutoNum type="arabicPeriod" startAt="2"/>
              <a:defRPr/>
            </a:pPr>
            <a:r>
              <a:rPr lang="en-GB" altLang="en-US" sz="2000" dirty="0"/>
              <a:t>National courts are set up in layers. Some have original jurisdiction while others have appellate jurisdiction. Give examples.</a:t>
            </a:r>
            <a:endParaRPr lang="en-GB" altLang="en-US" sz="2000" dirty="0"/>
          </a:p>
          <a:p>
            <a:pPr marL="914400" indent="-450850" algn="just" eaLnBrk="1" hangingPunct="1">
              <a:lnSpc>
                <a:spcPct val="90000"/>
              </a:lnSpc>
              <a:buFont typeface="Wingdings 2" panose="05020102010507070707" pitchFamily="18" charset="2"/>
              <a:buAutoNum type="arabicPeriod" startAt="2"/>
              <a:defRPr/>
            </a:pPr>
            <a:r>
              <a:rPr lang="en-GB" altLang="en-US" sz="2000" dirty="0"/>
              <a:t>Some national courts are also set up to deal with specialized areas of disputes between citizens. Give examples.</a:t>
            </a:r>
            <a:endParaRPr lang="en-GB" altLang="en-US" sz="2000" dirty="0"/>
          </a:p>
          <a:p>
            <a:pPr marL="463550" indent="0" algn="just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endParaRPr lang="en-GB" altLang="en-US" sz="2100" b="1" dirty="0"/>
          </a:p>
          <a:p>
            <a:pPr algn="ctr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endParaRPr lang="en-GB" altLang="en-US" sz="2100" b="1" dirty="0"/>
          </a:p>
          <a:p>
            <a:pPr algn="ctr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endParaRPr lang="en-GB" altLang="en-US" sz="1000" b="1" dirty="0"/>
          </a:p>
          <a:p>
            <a:pPr algn="ctr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r>
              <a:rPr lang="en-GB" altLang="en-US" sz="1000" b="1" dirty="0"/>
              <a:t>Chikwendu Madumere, PhD</a:t>
            </a:r>
            <a:endParaRPr lang="en-GB" altLang="en-US" sz="1000" b="1" dirty="0"/>
          </a:p>
          <a:p>
            <a:pPr algn="ctr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endParaRPr lang="en-GB" altLang="en-US" sz="1000" b="1" dirty="0"/>
          </a:p>
          <a:p>
            <a:pPr algn="ctr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endParaRPr lang="en-GB" altLang="en-US" sz="1000" b="1" dirty="0"/>
          </a:p>
          <a:p>
            <a:pPr algn="ctr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endParaRPr lang="en-GB" altLang="en-US" sz="1000" b="1" dirty="0"/>
          </a:p>
          <a:p>
            <a:pPr algn="ctr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endParaRPr lang="en-GB" altLang="en-US" sz="1000" b="1" dirty="0"/>
          </a:p>
          <a:p>
            <a:pPr algn="ctr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endParaRPr lang="en-GB" altLang="en-US" sz="1000" b="1" dirty="0"/>
          </a:p>
          <a:p>
            <a:pPr algn="ctr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endParaRPr lang="en-GB" altLang="en-US" sz="1000" b="1" dirty="0"/>
          </a:p>
          <a:p>
            <a:pPr algn="ctr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endParaRPr lang="en-GB" altLang="en-US" sz="1000" b="1" dirty="0"/>
          </a:p>
          <a:p>
            <a:pPr algn="ctr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endParaRPr lang="en-GB" altLang="en-US" sz="1000" b="1" dirty="0"/>
          </a:p>
          <a:p>
            <a:pPr algn="ctr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endParaRPr lang="en-GB" altLang="en-US" sz="1000" b="1" dirty="0"/>
          </a:p>
          <a:p>
            <a:pPr algn="ctr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endParaRPr lang="en-GB" altLang="en-US" sz="1000" b="1" dirty="0"/>
          </a:p>
          <a:p>
            <a:pPr algn="ctr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endParaRPr lang="en-GB" altLang="en-US" sz="1000" b="1" dirty="0"/>
          </a:p>
          <a:p>
            <a:pPr algn="ctr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endParaRPr lang="en-GB" altLang="en-US" sz="1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8534400" cy="936625"/>
          </a:xfrm>
        </p:spPr>
        <p:txBody>
          <a:bodyPr/>
          <a:lstStyle/>
          <a:p>
            <a:pPr eaLnBrk="1" hangingPunct="1"/>
            <a:br>
              <a:rPr lang="en-GB" altLang="en-US" sz="3200" b="1">
                <a:solidFill>
                  <a:schemeClr val="tx1"/>
                </a:solidFill>
              </a:rPr>
            </a:br>
            <a:br>
              <a:rPr lang="en-GB" altLang="en-US" sz="3200" b="1">
                <a:solidFill>
                  <a:schemeClr val="tx1"/>
                </a:solidFill>
              </a:rPr>
            </a:br>
            <a:br>
              <a:rPr lang="en-GB" altLang="en-US" sz="3200" b="1">
                <a:solidFill>
                  <a:schemeClr val="tx1"/>
                </a:solidFill>
              </a:rPr>
            </a:br>
            <a:br>
              <a:rPr lang="en-GB" altLang="en-US" sz="3200" b="1">
                <a:solidFill>
                  <a:schemeClr val="tx1"/>
                </a:solidFill>
              </a:rPr>
            </a:br>
            <a:r>
              <a:rPr lang="en-GB" altLang="en-US" sz="2400" b="1">
                <a:solidFill>
                  <a:schemeClr val="tx1"/>
                </a:solidFill>
              </a:rPr>
              <a:t>The expanding Dockets of Courts and Inherent Inefficiencies</a:t>
            </a:r>
            <a:endParaRPr lang="en-GB" altLang="en-US" sz="2400" b="1">
              <a:solidFill>
                <a:schemeClr val="tx1"/>
              </a:solidFill>
            </a:endParaRPr>
          </a:p>
        </p:txBody>
      </p:sp>
      <p:sp>
        <p:nvSpPr>
          <p:cNvPr id="41987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29/06/2022</a:t>
            </a:r>
            <a:endParaRPr lang="en-GB" altLang="en-US"/>
          </a:p>
        </p:txBody>
      </p:sp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3</a:t>
            </a:r>
            <a:endParaRPr lang="en-GB" altLang="en-US"/>
          </a:p>
        </p:txBody>
      </p:sp>
      <p:sp>
        <p:nvSpPr>
          <p:cNvPr id="4198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9388" y="1557338"/>
            <a:ext cx="8745537" cy="4319587"/>
          </a:xfrm>
        </p:spPr>
        <p:txBody>
          <a:bodyPr>
            <a:noAutofit/>
          </a:bodyPr>
          <a:lstStyle/>
          <a:p>
            <a:pPr marL="274955" lvl="1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GB" altLang="en-US" sz="2000" b="1" dirty="0">
              <a:solidFill>
                <a:schemeClr val="tx1"/>
              </a:solidFill>
            </a:endParaRPr>
          </a:p>
          <a:p>
            <a:pPr marL="274955" lvl="1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GB" altLang="en-US" sz="2000" b="1" dirty="0">
              <a:solidFill>
                <a:schemeClr val="tx1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altLang="en-US" sz="2000" b="1" dirty="0">
                <a:solidFill>
                  <a:schemeClr val="tx1"/>
                </a:solidFill>
              </a:rPr>
              <a:t>Increasingly , the dockets of courts have been expanding exponentially.</a:t>
            </a:r>
            <a:endParaRPr lang="en-GB" altLang="en-US" sz="2000" b="1" dirty="0">
              <a:solidFill>
                <a:schemeClr val="tx1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endParaRPr lang="en-GB" altLang="en-US" sz="2000" b="1" dirty="0">
              <a:solidFill>
                <a:schemeClr val="tx1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altLang="en-US" sz="2000" b="1" dirty="0">
                <a:solidFill>
                  <a:schemeClr val="tx1"/>
                </a:solidFill>
              </a:rPr>
              <a:t>This has resulted in systemic inefficiencies, delays and general apathy towards the national court system.</a:t>
            </a:r>
            <a:endParaRPr lang="en-GB" altLang="en-US" sz="2000" b="1" dirty="0">
              <a:solidFill>
                <a:schemeClr val="tx1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endParaRPr lang="en-GB" altLang="en-US" sz="2000" b="1" dirty="0">
              <a:solidFill>
                <a:schemeClr val="tx1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GB" altLang="en-US" sz="2000" b="1" dirty="0">
                <a:solidFill>
                  <a:schemeClr val="tx1"/>
                </a:solidFill>
              </a:rPr>
              <a:t>Systemic inefficiency is a challenge to the demands of access to justice.</a:t>
            </a:r>
            <a:endParaRPr lang="en-GB" altLang="en-US" sz="2000" b="1" dirty="0">
              <a:solidFill>
                <a:schemeClr val="tx1"/>
              </a:solidFill>
            </a:endParaRPr>
          </a:p>
          <a:p>
            <a:pPr lvl="1"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GB" altLang="en-US" sz="1000" b="1" dirty="0">
              <a:solidFill>
                <a:schemeClr val="tx1"/>
              </a:solidFill>
            </a:endParaRPr>
          </a:p>
          <a:p>
            <a:pPr lvl="1"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GB" altLang="en-US" sz="1000" b="1" dirty="0">
              <a:solidFill>
                <a:schemeClr val="tx1"/>
              </a:solidFill>
            </a:endParaRPr>
          </a:p>
          <a:p>
            <a:pPr lvl="1"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GB" altLang="en-US" sz="1000" b="1" dirty="0">
              <a:solidFill>
                <a:schemeClr val="tx1"/>
              </a:solidFill>
            </a:endParaRPr>
          </a:p>
          <a:p>
            <a:pPr lvl="1"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GB" altLang="en-US" sz="1000" b="1" dirty="0">
              <a:solidFill>
                <a:schemeClr val="tx1"/>
              </a:solidFill>
            </a:endParaRPr>
          </a:p>
          <a:p>
            <a:pPr lvl="1"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GB" altLang="en-US" sz="1000" b="1" dirty="0">
              <a:solidFill>
                <a:schemeClr val="tx1"/>
              </a:solidFill>
            </a:endParaRPr>
          </a:p>
          <a:p>
            <a:pPr lvl="1"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GB" altLang="en-US" sz="1000" b="1" dirty="0">
              <a:solidFill>
                <a:schemeClr val="tx1"/>
              </a:solidFill>
            </a:endParaRPr>
          </a:p>
          <a:p>
            <a:pPr lvl="1"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GB" altLang="en-US" sz="1000" b="1" dirty="0">
              <a:solidFill>
                <a:schemeClr val="tx1"/>
              </a:solidFill>
            </a:endParaRPr>
          </a:p>
          <a:p>
            <a:pPr lvl="1"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GB" altLang="en-US" sz="1000" b="1" dirty="0">
              <a:solidFill>
                <a:schemeClr val="tx1"/>
              </a:solidFill>
            </a:endParaRPr>
          </a:p>
          <a:p>
            <a:pPr lvl="1"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GB" altLang="en-US" sz="1000" b="1" dirty="0">
              <a:solidFill>
                <a:schemeClr val="tx1"/>
              </a:solidFill>
            </a:endParaRPr>
          </a:p>
          <a:p>
            <a:pPr lvl="1"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GB" altLang="en-US" sz="1000" b="1" dirty="0">
              <a:solidFill>
                <a:schemeClr val="tx1"/>
              </a:solidFill>
            </a:endParaRPr>
          </a:p>
          <a:p>
            <a:pPr lvl="1"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GB" altLang="en-US" sz="1000" b="1" dirty="0">
                <a:solidFill>
                  <a:schemeClr val="tx1"/>
                </a:solidFill>
              </a:rPr>
              <a:t>Chikwendu Madumere, PhD</a:t>
            </a:r>
            <a:endParaRPr lang="en-GB" altLang="en-US" sz="1000" b="1" dirty="0"/>
          </a:p>
          <a:p>
            <a:pPr lvl="1"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GB" altLang="en-US" sz="1000" b="1" dirty="0">
              <a:solidFill>
                <a:schemeClr val="tx1"/>
              </a:solidFill>
            </a:endParaRPr>
          </a:p>
          <a:p>
            <a:pPr lvl="1"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GB" altLang="en-US" sz="1000" b="1" dirty="0">
              <a:solidFill>
                <a:schemeClr val="tx1"/>
              </a:solidFill>
            </a:endParaRPr>
          </a:p>
          <a:p>
            <a:pPr lvl="1"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GB" altLang="en-US" sz="1000" b="1" dirty="0">
              <a:solidFill>
                <a:schemeClr val="tx1"/>
              </a:solidFill>
            </a:endParaRPr>
          </a:p>
          <a:p>
            <a:pPr lvl="1"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GB" altLang="en-US" sz="1000" b="1" dirty="0">
              <a:solidFill>
                <a:schemeClr val="tx1"/>
              </a:solidFill>
            </a:endParaRPr>
          </a:p>
          <a:p>
            <a:pPr lvl="1"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GB" altLang="en-US" sz="1000" b="1" dirty="0">
              <a:solidFill>
                <a:schemeClr val="tx1"/>
              </a:solidFill>
            </a:endParaRPr>
          </a:p>
          <a:p>
            <a:pPr lvl="1"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GB" altLang="en-US" sz="1000" b="1" dirty="0">
              <a:solidFill>
                <a:schemeClr val="tx1"/>
              </a:solidFill>
            </a:endParaRPr>
          </a:p>
          <a:p>
            <a:pPr lvl="1"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GB" altLang="en-US" sz="1000" b="1" dirty="0">
              <a:solidFill>
                <a:schemeClr val="tx1"/>
              </a:solidFill>
            </a:endParaRPr>
          </a:p>
          <a:p>
            <a:pPr lvl="1"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GB" altLang="en-US" sz="1000" b="1" dirty="0">
              <a:solidFill>
                <a:schemeClr val="tx1"/>
              </a:solidFill>
            </a:endParaRPr>
          </a:p>
          <a:p>
            <a:pPr lvl="1"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GB" altLang="en-US" sz="1000" b="1" dirty="0">
              <a:solidFill>
                <a:schemeClr val="tx1"/>
              </a:solidFill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GB" altLang="en-US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534400" cy="974725"/>
          </a:xfrm>
        </p:spPr>
        <p:txBody>
          <a:bodyPr/>
          <a:lstStyle/>
          <a:p>
            <a:br>
              <a:rPr lang="en-US" altLang="en-US" sz="2800">
                <a:solidFill>
                  <a:schemeClr val="tx1"/>
                </a:solidFill>
              </a:rPr>
            </a:br>
            <a:r>
              <a:rPr lang="en-US" altLang="en-US" sz="2400">
                <a:solidFill>
                  <a:schemeClr val="tx1"/>
                </a:solidFill>
              </a:rPr>
              <a:t>Remedies to systemic inefficiency within the National Court System</a:t>
            </a: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43011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457200" indent="-457200" eaLnBrk="1" hangingPunct="1">
              <a:buFont typeface="+mj-lt"/>
              <a:buAutoNum type="arabicPeriod"/>
              <a:defRPr/>
            </a:pPr>
            <a:endParaRPr lang="en-US" sz="2000" b="1" dirty="0"/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sz="2000" b="1" dirty="0"/>
              <a:t>Budgetary enhancement of the Judiciary.</a:t>
            </a:r>
            <a:endParaRPr lang="en-US" sz="2000" b="1" dirty="0"/>
          </a:p>
          <a:p>
            <a:pPr marL="0" indent="0" eaLnBrk="1" hangingPunct="1">
              <a:buFont typeface="Wingdings 2" panose="05020102010507070707" pitchFamily="18" charset="2"/>
              <a:buNone/>
              <a:defRPr/>
            </a:pPr>
            <a:endParaRPr lang="en-US" sz="2000" b="1" dirty="0"/>
          </a:p>
          <a:p>
            <a:pPr marL="457200" indent="-457200" eaLnBrk="1" hangingPunct="1">
              <a:buFont typeface="Wingdings 2" panose="05020102010507070707" pitchFamily="18" charset="2"/>
              <a:buAutoNum type="arabicPeriod" startAt="2"/>
              <a:defRPr/>
            </a:pPr>
            <a:r>
              <a:rPr lang="en-US" sz="2000" b="1" dirty="0"/>
              <a:t>Introduction of technology as a tool for judicial officers.</a:t>
            </a:r>
            <a:endParaRPr lang="en-US" sz="2000" b="1" dirty="0"/>
          </a:p>
          <a:p>
            <a:pPr marL="0" indent="0" eaLnBrk="1" hangingPunct="1">
              <a:buFont typeface="Wingdings 2" panose="05020102010507070707" pitchFamily="18" charset="2"/>
              <a:buNone/>
              <a:defRPr/>
            </a:pPr>
            <a:endParaRPr lang="en-US" sz="2000" b="1" dirty="0"/>
          </a:p>
          <a:p>
            <a:pPr marL="463550" indent="-463550" eaLnBrk="1" hangingPunct="1">
              <a:buFont typeface="Wingdings 2" panose="05020102010507070707" pitchFamily="18" charset="2"/>
              <a:buNone/>
              <a:defRPr/>
            </a:pPr>
            <a:r>
              <a:rPr lang="en-US" sz="1200" b="1" dirty="0">
                <a:solidFill>
                  <a:schemeClr val="accent1"/>
                </a:solidFill>
              </a:rPr>
              <a:t>3</a:t>
            </a:r>
            <a:r>
              <a:rPr lang="en-US" sz="2000" b="1" dirty="0"/>
              <a:t>.	Systemic monitoring and evaluation.</a:t>
            </a:r>
            <a:endParaRPr lang="en-US" sz="2000" b="1" dirty="0"/>
          </a:p>
          <a:p>
            <a:pPr marL="0" indent="0" eaLnBrk="1" hangingPunct="1">
              <a:buFont typeface="Wingdings 2" panose="05020102010507070707" pitchFamily="18" charset="2"/>
              <a:buNone/>
              <a:defRPr/>
            </a:pPr>
            <a:endParaRPr lang="en-US" sz="2000" b="1" dirty="0"/>
          </a:p>
          <a:p>
            <a:pPr marL="463550" indent="-463550" eaLnBrk="1" hangingPunct="1">
              <a:buFont typeface="Wingdings 2" panose="05020102010507070707" pitchFamily="18" charset="2"/>
              <a:buNone/>
              <a:defRPr/>
            </a:pPr>
            <a:r>
              <a:rPr lang="en-US" sz="1200" b="1" dirty="0">
                <a:solidFill>
                  <a:schemeClr val="accent1"/>
                </a:solidFill>
              </a:rPr>
              <a:t>4.</a:t>
            </a:r>
            <a:r>
              <a:rPr lang="en-US" sz="2000" b="1" dirty="0"/>
              <a:t>	Endorsement of ADR as a supplement to enhance access to justice.</a:t>
            </a:r>
            <a:endParaRPr lang="en-US" sz="2000" b="1" dirty="0"/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en-US" b="1" dirty="0"/>
          </a:p>
        </p:txBody>
      </p:sp>
      <p:sp>
        <p:nvSpPr>
          <p:cNvPr id="43012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29/06/2022</a:t>
            </a:r>
            <a:endParaRPr lang="en-GB" altLang="en-US"/>
          </a:p>
        </p:txBody>
      </p:sp>
      <p:sp>
        <p:nvSpPr>
          <p:cNvPr id="4301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>
                <a:solidFill>
                  <a:srgbClr val="7B9899"/>
                </a:solidFill>
              </a:rPr>
              <a:t>4</a:t>
            </a:r>
            <a:endParaRPr lang="en-GB" altLang="en-US">
              <a:solidFill>
                <a:srgbClr val="7B9899"/>
              </a:solidFill>
            </a:endParaRPr>
          </a:p>
        </p:txBody>
      </p:sp>
      <p:sp>
        <p:nvSpPr>
          <p:cNvPr id="43014" name="Date Placeholder 3"/>
          <p:cNvSpPr txBox="1"/>
          <p:nvPr/>
        </p:nvSpPr>
        <p:spPr bwMode="auto">
          <a:xfrm>
            <a:off x="2771775" y="6399213"/>
            <a:ext cx="3044825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GB" altLang="en-US" sz="1200" b="1"/>
              <a:t>Chikwendu Madumere, PhD</a:t>
            </a:r>
            <a:endParaRPr lang="en-GB" altLang="en-US" sz="1200" b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33375"/>
            <a:ext cx="8534400" cy="758825"/>
          </a:xfrm>
        </p:spPr>
        <p:txBody>
          <a:bodyPr/>
          <a:lstStyle/>
          <a:p>
            <a:pPr eaLnBrk="1" hangingPunct="1"/>
            <a:br>
              <a:rPr lang="en-GB" altLang="en-US" sz="2800" b="1">
                <a:solidFill>
                  <a:schemeClr val="tx1"/>
                </a:solidFill>
              </a:rPr>
            </a:br>
            <a:r>
              <a:rPr lang="en-GB" altLang="en-US" sz="2400" b="1">
                <a:solidFill>
                  <a:schemeClr val="tx1"/>
                </a:solidFill>
              </a:rPr>
              <a:t>The increasing recognition of ADR within the Rules of Court</a:t>
            </a:r>
            <a:endParaRPr lang="en-GB" altLang="en-US" sz="2400" b="1">
              <a:solidFill>
                <a:schemeClr val="tx1"/>
              </a:solidFill>
            </a:endParaRPr>
          </a:p>
        </p:txBody>
      </p:sp>
      <p:sp>
        <p:nvSpPr>
          <p:cNvPr id="4403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5</a:t>
            </a:r>
            <a:endParaRPr lang="en-GB" altLang="en-US"/>
          </a:p>
        </p:txBody>
      </p:sp>
      <p:sp>
        <p:nvSpPr>
          <p:cNvPr id="4301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9388" y="1905000"/>
            <a:ext cx="8785225" cy="4764088"/>
          </a:xfrm>
        </p:spPr>
        <p:txBody>
          <a:bodyPr/>
          <a:lstStyle/>
          <a:p>
            <a:pPr marL="0" indent="0" algn="ctr" eaLnBrk="1" hangingPunct="1">
              <a:buFont typeface="Wingdings 2" panose="05020102010507070707" pitchFamily="18" charset="2"/>
              <a:buNone/>
              <a:defRPr/>
            </a:pPr>
            <a:endParaRPr lang="en-GB" altLang="en-US" sz="1000" b="1" dirty="0"/>
          </a:p>
          <a:p>
            <a:pPr algn="just" eaLnBrk="1" hangingPunct="1">
              <a:buFont typeface="Wingdings" panose="05000000000000000000" pitchFamily="2" charset="2"/>
              <a:buChar char="q"/>
              <a:defRPr/>
            </a:pPr>
            <a:r>
              <a:rPr lang="en-GB" altLang="en-US" sz="2000" b="1" dirty="0"/>
              <a:t>The trend starting from Lagos State judiciary to most states of the federation is that Rules of the various High Court now recognise ADR as a pre-condition to litigation and as viable supplement to the Courts System.</a:t>
            </a:r>
            <a:endParaRPr lang="en-GB" altLang="en-US" sz="2000" b="1" dirty="0"/>
          </a:p>
          <a:p>
            <a:pPr algn="just" eaLnBrk="1" hangingPunct="1">
              <a:buFont typeface="Wingdings" panose="05000000000000000000" pitchFamily="2" charset="2"/>
              <a:buChar char="q"/>
              <a:defRPr/>
            </a:pPr>
            <a:r>
              <a:rPr lang="en-GB" altLang="en-US" sz="2000" b="1" dirty="0"/>
              <a:t>Consequently, most High Court of different States now have what they call Multi-door Courthouse facility.</a:t>
            </a:r>
            <a:endParaRPr lang="en-GB" altLang="en-US" sz="2000" b="1" dirty="0"/>
          </a:p>
          <a:p>
            <a:pPr algn="just" eaLnBrk="1" hangingPunct="1">
              <a:buFont typeface="Wingdings" panose="05000000000000000000" pitchFamily="2" charset="2"/>
              <a:buChar char="q"/>
              <a:defRPr/>
            </a:pPr>
            <a:r>
              <a:rPr lang="en-GB" altLang="en-US" sz="2000" b="1" dirty="0"/>
              <a:t>The Multi-door Courthouse facility offers various ADR windows to parties who ordinarily would have gone into litigation.</a:t>
            </a:r>
            <a:endParaRPr lang="en-GB" altLang="en-US" sz="2000" b="1" dirty="0"/>
          </a:p>
          <a:p>
            <a:pPr algn="ctr" eaLnBrk="1" hangingPunct="1">
              <a:buFont typeface="Wingdings 2" panose="05020102010507070707" pitchFamily="18" charset="2"/>
              <a:buNone/>
              <a:defRPr/>
            </a:pPr>
            <a:endParaRPr lang="en-GB" altLang="en-US" sz="1000" b="1" dirty="0"/>
          </a:p>
          <a:p>
            <a:pPr algn="ctr" eaLnBrk="1" hangingPunct="1">
              <a:buFont typeface="Wingdings 2" panose="05020102010507070707" pitchFamily="18" charset="2"/>
              <a:buNone/>
              <a:defRPr/>
            </a:pPr>
            <a:endParaRPr lang="en-GB" altLang="en-US" sz="1000" b="1" dirty="0"/>
          </a:p>
          <a:p>
            <a:pPr algn="ctr" eaLnBrk="1" hangingPunct="1">
              <a:buFont typeface="Wingdings 2" panose="05020102010507070707" pitchFamily="18" charset="2"/>
              <a:buNone/>
              <a:defRPr/>
            </a:pPr>
            <a:endParaRPr lang="en-GB" altLang="en-US" sz="1000" b="1" dirty="0"/>
          </a:p>
          <a:p>
            <a:pPr algn="ctr" eaLnBrk="1" hangingPunct="1">
              <a:buFont typeface="Wingdings 2" panose="05020102010507070707" pitchFamily="18" charset="2"/>
              <a:buNone/>
              <a:defRPr/>
            </a:pPr>
            <a:endParaRPr lang="en-GB" altLang="en-US" sz="1000" b="1" dirty="0"/>
          </a:p>
          <a:p>
            <a:pPr algn="ctr" eaLnBrk="1" hangingPunct="1">
              <a:buFont typeface="Wingdings 2" panose="05020102010507070707" pitchFamily="18" charset="2"/>
              <a:buNone/>
              <a:defRPr/>
            </a:pPr>
            <a:endParaRPr lang="en-GB" altLang="en-US" sz="1000" b="1" dirty="0"/>
          </a:p>
          <a:p>
            <a:pPr algn="ctr" eaLnBrk="1" hangingPunct="1">
              <a:buFont typeface="Wingdings 2" panose="05020102010507070707" pitchFamily="18" charset="2"/>
              <a:buNone/>
              <a:defRPr/>
            </a:pPr>
            <a:endParaRPr lang="en-GB" altLang="en-US" sz="1000" b="1" dirty="0"/>
          </a:p>
          <a:p>
            <a:pPr algn="ctr" eaLnBrk="1" hangingPunct="1">
              <a:buFont typeface="Wingdings 2" panose="05020102010507070707" pitchFamily="18" charset="2"/>
              <a:buNone/>
              <a:defRPr/>
            </a:pPr>
            <a:endParaRPr lang="en-GB" altLang="en-US" sz="1000" b="1" dirty="0"/>
          </a:p>
          <a:p>
            <a:pPr algn="ctr" eaLnBrk="1" hangingPunct="1">
              <a:buFont typeface="Wingdings 2" panose="05020102010507070707" pitchFamily="18" charset="2"/>
              <a:buNone/>
              <a:defRPr/>
            </a:pPr>
            <a:endParaRPr lang="en-GB" altLang="en-US" sz="1000" b="1" dirty="0"/>
          </a:p>
          <a:p>
            <a:pPr algn="ctr" eaLnBrk="1" hangingPunct="1">
              <a:buFont typeface="Wingdings 2" panose="05020102010507070707" pitchFamily="18" charset="2"/>
              <a:buNone/>
              <a:defRPr/>
            </a:pPr>
            <a:endParaRPr lang="en-GB" altLang="en-US" sz="1000" b="1" dirty="0"/>
          </a:p>
          <a:p>
            <a:pPr algn="ctr" eaLnBrk="1" hangingPunct="1">
              <a:buFont typeface="Wingdings 2" panose="05020102010507070707" pitchFamily="18" charset="2"/>
              <a:buNone/>
              <a:defRPr/>
            </a:pPr>
            <a:r>
              <a:rPr lang="en-GB" altLang="en-US" sz="1000" b="1" dirty="0"/>
              <a:t>Chikwendu Madumere, PhD</a:t>
            </a:r>
            <a:endParaRPr lang="en-GB" altLang="en-US" sz="1000" b="1" dirty="0"/>
          </a:p>
          <a:p>
            <a:pPr algn="ctr" eaLnBrk="1" hangingPunct="1">
              <a:buFont typeface="Wingdings 2" panose="05020102010507070707" pitchFamily="18" charset="2"/>
              <a:buNone/>
              <a:defRPr/>
            </a:pPr>
            <a:endParaRPr lang="en-US" sz="1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887413"/>
          </a:xfrm>
        </p:spPr>
        <p:txBody>
          <a:bodyPr/>
          <a:lstStyle/>
          <a:p>
            <a:pPr eaLnBrk="1" hangingPunct="1"/>
            <a:r>
              <a:rPr lang="en-GB" altLang="en-US" sz="2400" b="1">
                <a:solidFill>
                  <a:schemeClr val="tx1"/>
                </a:solidFill>
              </a:rPr>
              <a:t>The different windows within the Multi-door Courthouse</a:t>
            </a:r>
            <a:endParaRPr lang="en-US" altLang="en-US" sz="2400" b="1">
              <a:solidFill>
                <a:schemeClr val="tx1"/>
              </a:solidFill>
            </a:endParaRPr>
          </a:p>
        </p:txBody>
      </p:sp>
      <p:sp>
        <p:nvSpPr>
          <p:cNvPr id="45059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29/06/2022</a:t>
            </a:r>
            <a:endParaRPr lang="en-GB" altLang="en-US"/>
          </a:p>
        </p:txBody>
      </p:sp>
      <p:sp>
        <p:nvSpPr>
          <p:cNvPr id="4506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6</a:t>
            </a:r>
            <a:endParaRPr lang="en-GB" altLang="en-US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263" y="2565400"/>
            <a:ext cx="8856662" cy="2735263"/>
          </a:xfrm>
        </p:spPr>
        <p:txBody>
          <a:bodyPr>
            <a:normAutofit/>
          </a:bodyPr>
          <a:lstStyle/>
          <a:p>
            <a:pPr marL="457200" indent="-457200" algn="just">
              <a:buFont typeface="Wingdings 2" panose="05020102010507070707" pitchFamily="18" charset="2"/>
              <a:buAutoNum type="arabicPeriod"/>
              <a:defRPr/>
            </a:pPr>
            <a:endParaRPr lang="en-US" sz="2000" cap="none" spc="0" dirty="0">
              <a:solidFill>
                <a:schemeClr val="tx1"/>
              </a:solidFill>
            </a:endParaRPr>
          </a:p>
          <a:p>
            <a:pPr marL="457200" indent="-457200" algn="just">
              <a:buFont typeface="Wingdings 2" panose="05020102010507070707" pitchFamily="18" charset="2"/>
              <a:buAutoNum type="arabicPeriod"/>
              <a:defRPr/>
            </a:pPr>
            <a:r>
              <a:rPr lang="en-US" sz="2000" cap="none" spc="0" dirty="0">
                <a:solidFill>
                  <a:schemeClr val="tx1"/>
                </a:solidFill>
              </a:rPr>
              <a:t>Mediation/ Conciliation</a:t>
            </a:r>
            <a:endParaRPr lang="en-US" sz="2000" cap="none" spc="0" dirty="0">
              <a:solidFill>
                <a:schemeClr val="tx1"/>
              </a:solidFill>
            </a:endParaRPr>
          </a:p>
          <a:p>
            <a:pPr marL="457200" indent="-457200" algn="just">
              <a:buFont typeface="Wingdings 2" panose="05020102010507070707" pitchFamily="18" charset="2"/>
              <a:buAutoNum type="arabicPeriod"/>
              <a:defRPr/>
            </a:pPr>
            <a:r>
              <a:rPr lang="en-US" sz="2000" cap="none" spc="0" dirty="0">
                <a:solidFill>
                  <a:schemeClr val="tx1"/>
                </a:solidFill>
              </a:rPr>
              <a:t>Arbitration</a:t>
            </a:r>
            <a:endParaRPr lang="en-US" sz="2000" cap="none" spc="0" dirty="0">
              <a:solidFill>
                <a:schemeClr val="tx1"/>
              </a:solidFill>
            </a:endParaRPr>
          </a:p>
          <a:p>
            <a:pPr algn="just">
              <a:defRPr/>
            </a:pPr>
            <a:endParaRPr lang="en-US" sz="2000" b="0" cap="none" spc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534400" cy="987425"/>
          </a:xfrm>
        </p:spPr>
        <p:txBody>
          <a:bodyPr/>
          <a:lstStyle/>
          <a:p>
            <a:pPr>
              <a:defRPr/>
            </a:pPr>
            <a:r>
              <a:rPr lang="en-US" sz="2400" b="1" dirty="0">
                <a:solidFill>
                  <a:schemeClr val="tx1"/>
                </a:solidFill>
                <a:latin typeface="+mn-lt"/>
              </a:rPr>
              <a:t>LEGAL FRAMEWORK FOR ARBITRATION AND ADR IN NIGERIA</a:t>
            </a:r>
            <a:endParaRPr lang="en-US" sz="2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608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>
              <a:defRPr/>
            </a:pPr>
            <a:endParaRPr lang="en-US" sz="2000" b="1" dirty="0"/>
          </a:p>
          <a:p>
            <a:pPr>
              <a:defRPr/>
            </a:pPr>
            <a:r>
              <a:rPr lang="en-US" sz="2000" b="1" dirty="0"/>
              <a:t>The Arbitration and Conciliation Act, 1988 LFN 2004</a:t>
            </a:r>
            <a:endParaRPr lang="en-US" sz="2000" b="1" dirty="0"/>
          </a:p>
          <a:p>
            <a:pPr marL="0" indent="0">
              <a:buFont typeface="Wingdings 2" panose="05020102010507070707" pitchFamily="18" charset="2"/>
              <a:buNone/>
              <a:defRPr/>
            </a:pPr>
            <a:endParaRPr lang="en-US" sz="2000" b="1" dirty="0"/>
          </a:p>
          <a:p>
            <a:pPr>
              <a:defRPr/>
            </a:pPr>
            <a:r>
              <a:rPr lang="en-US" sz="2000" b="1" dirty="0"/>
              <a:t>Different High Court Rules.</a:t>
            </a:r>
            <a:endParaRPr lang="en-US" sz="2000" b="1" dirty="0"/>
          </a:p>
        </p:txBody>
      </p:sp>
      <p:sp>
        <p:nvSpPr>
          <p:cNvPr id="46084" name="Date Placeholder 3"/>
          <p:cNvSpPr>
            <a:spLocks noGrp="1"/>
          </p:cNvSpPr>
          <p:nvPr>
            <p:ph type="dt" sz="quarter" idx="10"/>
          </p:nvPr>
        </p:nvSpPr>
        <p:spPr bwMode="auto">
          <a:xfrm>
            <a:off x="7092950" y="6405563"/>
            <a:ext cx="1743075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29/06/2022</a:t>
            </a:r>
            <a:endParaRPr lang="en-GB" altLang="en-US"/>
          </a:p>
        </p:txBody>
      </p:sp>
      <p:sp>
        <p:nvSpPr>
          <p:cNvPr id="4608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>
                <a:solidFill>
                  <a:srgbClr val="7B9899"/>
                </a:solidFill>
              </a:rPr>
              <a:t>7</a:t>
            </a:r>
            <a:endParaRPr lang="en-GB" altLang="en-US">
              <a:solidFill>
                <a:srgbClr val="7B9899"/>
              </a:solidFill>
            </a:endParaRPr>
          </a:p>
        </p:txBody>
      </p:sp>
      <p:sp>
        <p:nvSpPr>
          <p:cNvPr id="46086" name="Date Placeholder 3"/>
          <p:cNvSpPr txBox="1"/>
          <p:nvPr/>
        </p:nvSpPr>
        <p:spPr bwMode="auto">
          <a:xfrm>
            <a:off x="2627313" y="6384925"/>
            <a:ext cx="26797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GB" altLang="en-US" sz="1200"/>
              <a:t>Chikwendu Madumere, PhD</a:t>
            </a:r>
            <a:endParaRPr lang="en-GB" altLang="en-US" sz="1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15913" y="333375"/>
            <a:ext cx="8534400" cy="758825"/>
          </a:xfrm>
        </p:spPr>
        <p:txBody>
          <a:bodyPr/>
          <a:lstStyle/>
          <a:p>
            <a:pPr eaLnBrk="1" hangingPunct="1"/>
            <a:r>
              <a:rPr lang="en-GB" altLang="en-US" sz="2400" b="1">
                <a:solidFill>
                  <a:schemeClr val="tx1"/>
                </a:solidFill>
              </a:rPr>
              <a:t>Different Interventions of the Courts in the Promotion of Arbitration and ADR</a:t>
            </a: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47107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7235825" y="6405563"/>
            <a:ext cx="1600200" cy="263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29/06/2022</a:t>
            </a:r>
            <a:endParaRPr lang="en-GB" altLang="en-US"/>
          </a:p>
        </p:txBody>
      </p:sp>
      <p:sp>
        <p:nvSpPr>
          <p:cNvPr id="4710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8</a:t>
            </a:r>
            <a:endParaRPr lang="en-GB" altLang="en-US"/>
          </a:p>
        </p:txBody>
      </p:sp>
      <p:sp>
        <p:nvSpPr>
          <p:cNvPr id="4506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9388" y="1905000"/>
            <a:ext cx="8640762" cy="4427538"/>
          </a:xfrm>
        </p:spPr>
        <p:txBody>
          <a:bodyPr/>
          <a:lstStyle/>
          <a:p>
            <a:pPr algn="just" eaLnBrk="1" hangingPunct="1">
              <a:defRPr/>
            </a:pPr>
            <a:r>
              <a:rPr lang="en-GB" altLang="en-US" sz="2000" b="1" dirty="0"/>
              <a:t>Section 4&amp;5 of the ACA – stay of proceedings.</a:t>
            </a:r>
            <a:endParaRPr lang="en-GB" altLang="en-US" sz="2000" b="1" dirty="0"/>
          </a:p>
          <a:p>
            <a:pPr algn="just" eaLnBrk="1" hangingPunct="1">
              <a:defRPr/>
            </a:pPr>
            <a:r>
              <a:rPr lang="en-GB" altLang="en-US" sz="2000" b="1" dirty="0"/>
              <a:t>Section 7- Default appointing authority. Not subject to appeal.</a:t>
            </a:r>
            <a:endParaRPr lang="en-GB" altLang="en-US" sz="2000" b="1" dirty="0"/>
          </a:p>
          <a:p>
            <a:pPr marL="281305" indent="-281305" algn="just" eaLnBrk="1" hangingPunct="1">
              <a:buFont typeface="Wingdings 2" panose="05020102010507070707" pitchFamily="18" charset="2"/>
              <a:buNone/>
              <a:defRPr/>
            </a:pPr>
            <a:r>
              <a:rPr lang="en-GB" altLang="en-US" sz="2000" b="1" dirty="0"/>
              <a:t>	Deference to qualification if the Parties had made that clear.</a:t>
            </a:r>
            <a:endParaRPr lang="en-GB" altLang="en-US" sz="2000" b="1" dirty="0"/>
          </a:p>
          <a:p>
            <a:pPr algn="just" eaLnBrk="1" hangingPunct="1">
              <a:defRPr/>
            </a:pPr>
            <a:r>
              <a:rPr lang="en-GB" altLang="en-US" sz="2000" b="1" dirty="0"/>
              <a:t>Section 23- subpoena ad </a:t>
            </a:r>
            <a:r>
              <a:rPr lang="en-GB" altLang="en-US" sz="2000" b="1" dirty="0" err="1"/>
              <a:t>testificandum</a:t>
            </a:r>
            <a:r>
              <a:rPr lang="en-GB" altLang="en-US" sz="2000" b="1" dirty="0"/>
              <a:t> and habeas corpus ad </a:t>
            </a:r>
            <a:r>
              <a:rPr lang="en-GB" altLang="en-US" sz="2000" b="1" dirty="0" err="1"/>
              <a:t>testicandum</a:t>
            </a:r>
            <a:r>
              <a:rPr lang="en-GB" altLang="en-US" sz="2000" b="1" dirty="0"/>
              <a:t>.</a:t>
            </a:r>
            <a:endParaRPr lang="en-GB" altLang="en-US" sz="2000" b="1" dirty="0"/>
          </a:p>
          <a:p>
            <a:pPr algn="just" eaLnBrk="1" hangingPunct="1">
              <a:defRPr/>
            </a:pPr>
            <a:r>
              <a:rPr lang="en-GB" altLang="en-US" sz="2000" b="1" dirty="0"/>
              <a:t>Section 29-setting aside- decision outside the scope of the arbitration Agreement.</a:t>
            </a:r>
            <a:endParaRPr lang="en-GB" altLang="en-US" sz="2000" b="1" dirty="0"/>
          </a:p>
          <a:p>
            <a:pPr algn="just" eaLnBrk="1" hangingPunct="1">
              <a:defRPr/>
            </a:pPr>
            <a:r>
              <a:rPr lang="en-GB" altLang="en-US" sz="2000" b="1" dirty="0"/>
              <a:t>Section 30- setting aside of an award on grounds of misconduct/improperly procured.</a:t>
            </a:r>
            <a:endParaRPr lang="en-GB" altLang="en-US" sz="2000" b="1" dirty="0"/>
          </a:p>
          <a:p>
            <a:pPr algn="just" eaLnBrk="1" hangingPunct="1">
              <a:defRPr/>
            </a:pPr>
            <a:r>
              <a:rPr lang="en-GB" altLang="en-US" sz="2000" b="1" dirty="0"/>
              <a:t>Section 31 and 32- Recognition and enforcement.</a:t>
            </a:r>
            <a:endParaRPr lang="en-GB" altLang="en-US" sz="2000" b="1" dirty="0"/>
          </a:p>
          <a:p>
            <a:pPr algn="just" eaLnBrk="1" hangingPunct="1">
              <a:defRPr/>
            </a:pPr>
            <a:r>
              <a:rPr lang="en-GB" altLang="en-US" sz="2000" b="1" dirty="0"/>
              <a:t>Section 34- intervention by Courts only as provided.</a:t>
            </a:r>
            <a:endParaRPr lang="en-GB" altLang="en-US" sz="2000" b="1" dirty="0"/>
          </a:p>
          <a:p>
            <a:pPr marL="0" indent="0" algn="just" eaLnBrk="1" hangingPunct="1">
              <a:buFont typeface="Wingdings 2" panose="05020102010507070707" pitchFamily="18" charset="2"/>
              <a:buNone/>
              <a:defRPr/>
            </a:pPr>
            <a:endParaRPr lang="en-GB" altLang="en-US" sz="2000" b="1" dirty="0"/>
          </a:p>
          <a:p>
            <a:pPr marL="0" indent="0" algn="just" eaLnBrk="1" hangingPunct="1">
              <a:buFont typeface="Wingdings 2" panose="05020102010507070707" pitchFamily="18" charset="2"/>
              <a:buNone/>
              <a:defRPr/>
            </a:pPr>
            <a:endParaRPr lang="en-GB" altLang="en-US" sz="2000" b="1" dirty="0"/>
          </a:p>
          <a:p>
            <a:pPr marL="0" indent="0" algn="just" eaLnBrk="1" hangingPunct="1">
              <a:buFont typeface="Wingdings 2" panose="05020102010507070707" pitchFamily="18" charset="2"/>
              <a:buNone/>
              <a:defRPr/>
            </a:pPr>
            <a:endParaRPr lang="en-GB" altLang="en-US" sz="1000" b="1" dirty="0"/>
          </a:p>
          <a:p>
            <a:pPr marL="273050" lvl="1" algn="ctr" eaLnBrk="1" hangingPunct="1">
              <a:buClr>
                <a:schemeClr val="accent1"/>
              </a:buClr>
              <a:buSzPct val="85000"/>
              <a:buFont typeface="Wingdings" panose="05000000000000000000" pitchFamily="2" charset="2"/>
              <a:buNone/>
              <a:defRPr/>
            </a:pPr>
            <a:endParaRPr lang="en-GB" altLang="en-US" sz="1000" b="1" dirty="0">
              <a:solidFill>
                <a:schemeClr val="tx1"/>
              </a:solidFill>
            </a:endParaRPr>
          </a:p>
          <a:p>
            <a:pPr marL="273050" lvl="1" algn="ctr" eaLnBrk="1" hangingPunct="1">
              <a:buClr>
                <a:schemeClr val="accent1"/>
              </a:buClr>
              <a:buSzPct val="85000"/>
              <a:buFont typeface="Wingdings" panose="05000000000000000000" pitchFamily="2" charset="2"/>
              <a:buNone/>
              <a:defRPr/>
            </a:pPr>
            <a:endParaRPr lang="en-GB" altLang="en-US" sz="1000" b="1" dirty="0">
              <a:solidFill>
                <a:schemeClr val="tx1"/>
              </a:solidFill>
            </a:endParaRPr>
          </a:p>
          <a:p>
            <a:pPr algn="ctr" eaLnBrk="1" hangingPunct="1">
              <a:buFont typeface="Wingdings 2" panose="05020102010507070707" pitchFamily="18" charset="2"/>
              <a:buNone/>
              <a:defRPr/>
            </a:pPr>
            <a:endParaRPr lang="en-GB" altLang="en-US" sz="1000" b="1" dirty="0"/>
          </a:p>
          <a:p>
            <a:pPr algn="ctr" eaLnBrk="1" hangingPunct="1">
              <a:buFont typeface="Wingdings 2" panose="05020102010507070707" pitchFamily="18" charset="2"/>
              <a:buNone/>
              <a:defRPr/>
            </a:pPr>
            <a:endParaRPr lang="en-GB" altLang="en-US" sz="1000" b="1" dirty="0"/>
          </a:p>
        </p:txBody>
      </p:sp>
      <p:sp>
        <p:nvSpPr>
          <p:cNvPr id="47110" name="Rectangle 1"/>
          <p:cNvSpPr>
            <a:spLocks noChangeArrowheads="1"/>
          </p:cNvSpPr>
          <p:nvPr/>
        </p:nvSpPr>
        <p:spPr bwMode="auto">
          <a:xfrm>
            <a:off x="1187450" y="6332538"/>
            <a:ext cx="52800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3050" indent="-2730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spcBef>
                <a:spcPct val="20000"/>
              </a:spcBef>
              <a:buClr>
                <a:srgbClr val="D16349"/>
              </a:buClr>
              <a:buSzPct val="85000"/>
            </a:pPr>
            <a:r>
              <a:rPr lang="en-GB" altLang="en-US" sz="1000" b="1">
                <a:solidFill>
                  <a:srgbClr val="000000"/>
                </a:solidFill>
                <a:latin typeface="Georgia" panose="02040502050405020303" pitchFamily="18" charset="0"/>
              </a:rPr>
              <a:t>Chikwendu Madumere, PhD</a:t>
            </a:r>
            <a:endParaRPr lang="en-GB" altLang="en-US" sz="1000" b="1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2400" b="1">
                <a:solidFill>
                  <a:schemeClr val="tx1"/>
                </a:solidFill>
              </a:rPr>
              <a:t>Intervention by Courts in the promotion of mediation</a:t>
            </a:r>
            <a:endParaRPr lang="en-US" altLang="en-US" sz="2400" b="1">
              <a:solidFill>
                <a:schemeClr val="tx1"/>
              </a:solidFill>
            </a:endParaRPr>
          </a:p>
        </p:txBody>
      </p:sp>
      <p:sp>
        <p:nvSpPr>
          <p:cNvPr id="4813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9</a:t>
            </a:r>
            <a:endParaRPr lang="en-GB" altLang="en-US"/>
          </a:p>
        </p:txBody>
      </p:sp>
      <p:sp>
        <p:nvSpPr>
          <p:cNvPr id="4813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9388" y="1628775"/>
            <a:ext cx="8785225" cy="4464050"/>
          </a:xfrm>
        </p:spPr>
        <p:txBody>
          <a:bodyPr/>
          <a:lstStyle/>
          <a:p>
            <a:pPr algn="just" eaLnBrk="1" hangingPunct="1"/>
            <a:r>
              <a:rPr lang="en-GB" altLang="en-US" sz="2000" b="1"/>
              <a:t>Most High Courts in the states and FCT have ADR judges who supervise the work of the multi-door courthouses.</a:t>
            </a:r>
            <a:endParaRPr lang="en-GB" altLang="en-US" sz="2000" b="1"/>
          </a:p>
          <a:p>
            <a:pPr algn="just" eaLnBrk="1" hangingPunct="1"/>
            <a:r>
              <a:rPr lang="en-GB" altLang="en-US" sz="2000" b="1"/>
              <a:t>The multi-door courthouses maintain a list of Neutrals (Mediators and Arbitrators) who get appointed to handle matters referred by the Courts or filed by individuals.</a:t>
            </a:r>
            <a:endParaRPr lang="en-GB" altLang="en-US" sz="2000" b="1"/>
          </a:p>
          <a:p>
            <a:pPr algn="just" eaLnBrk="1" hangingPunct="1"/>
            <a:r>
              <a:rPr lang="en-GB" altLang="en-US" sz="2000" b="1"/>
              <a:t>For mediation matters, settlement agreements reached by the parties and the mediator are taken to the ADR judge for endorsement as a judgment of court.</a:t>
            </a:r>
            <a:endParaRPr lang="en-GB" altLang="en-US" sz="2000" b="1"/>
          </a:p>
          <a:p>
            <a:pPr algn="just" eaLnBrk="1" hangingPunct="1"/>
            <a:r>
              <a:rPr lang="en-GB" altLang="en-US" sz="2000" b="1"/>
              <a:t>For arbitration matters, the Award by the Arbitrator is final and binding.</a:t>
            </a:r>
            <a:endParaRPr lang="en-GB" altLang="en-US" sz="2000" b="1"/>
          </a:p>
          <a:p>
            <a:pPr algn="just" eaLnBrk="1" hangingPunct="1"/>
            <a:r>
              <a:rPr lang="en-GB" altLang="en-US" sz="2000" b="1"/>
              <a:t>For both mediation and arbitration matters reference could be from the respective  courts or by walk-in parties.</a:t>
            </a:r>
            <a:endParaRPr lang="en-GB" altLang="en-US" sz="2000" b="1"/>
          </a:p>
          <a:p>
            <a:pPr eaLnBrk="1" hangingPunct="1">
              <a:lnSpc>
                <a:spcPct val="90000"/>
              </a:lnSpc>
            </a:pPr>
            <a:endParaRPr lang="en-GB" altLang="en-US" sz="2000" b="1"/>
          </a:p>
          <a:p>
            <a:pPr marL="273050" lvl="1" algn="ctr" eaLnBrk="1" hangingPunct="1">
              <a:lnSpc>
                <a:spcPct val="90000"/>
              </a:lnSpc>
              <a:buClr>
                <a:schemeClr val="accent1"/>
              </a:buClr>
              <a:buSzPct val="85000"/>
              <a:buFont typeface="Wingdings" panose="05000000000000000000" pitchFamily="2" charset="2"/>
              <a:buNone/>
            </a:pPr>
            <a:endParaRPr lang="en-GB" altLang="en-US" sz="1000" b="1">
              <a:solidFill>
                <a:schemeClr val="tx1"/>
              </a:solidFill>
            </a:endParaRPr>
          </a:p>
          <a:p>
            <a:pPr marL="273050" lvl="1" algn="ctr" eaLnBrk="1" hangingPunct="1">
              <a:lnSpc>
                <a:spcPct val="90000"/>
              </a:lnSpc>
              <a:buClr>
                <a:schemeClr val="accent1"/>
              </a:buClr>
              <a:buSzPct val="85000"/>
              <a:buFont typeface="Wingdings" panose="05000000000000000000" pitchFamily="2" charset="2"/>
              <a:buNone/>
            </a:pPr>
            <a:endParaRPr lang="en-GB" altLang="en-US" sz="1000" b="1">
              <a:solidFill>
                <a:schemeClr val="tx1"/>
              </a:solidFill>
            </a:endParaRPr>
          </a:p>
          <a:p>
            <a:pPr marL="273050" lvl="1" algn="ctr" eaLnBrk="1" hangingPunct="1">
              <a:lnSpc>
                <a:spcPct val="90000"/>
              </a:lnSpc>
              <a:buClr>
                <a:schemeClr val="accent1"/>
              </a:buClr>
              <a:buSzPct val="85000"/>
              <a:buFont typeface="Wingdings" panose="05000000000000000000" pitchFamily="2" charset="2"/>
              <a:buNone/>
            </a:pPr>
            <a:endParaRPr lang="en-GB" altLang="en-US" sz="1000" b="1">
              <a:solidFill>
                <a:schemeClr val="tx1"/>
              </a:solidFill>
            </a:endParaRPr>
          </a:p>
          <a:p>
            <a:pPr marL="273050" lvl="1" algn="ctr" eaLnBrk="1" hangingPunct="1">
              <a:lnSpc>
                <a:spcPct val="90000"/>
              </a:lnSpc>
              <a:buClr>
                <a:schemeClr val="accent1"/>
              </a:buClr>
              <a:buSzPct val="85000"/>
              <a:buFont typeface="Wingdings" panose="05000000000000000000" pitchFamily="2" charset="2"/>
              <a:buNone/>
            </a:pPr>
            <a:endParaRPr lang="en-GB" altLang="en-US" sz="1000" b="1">
              <a:solidFill>
                <a:schemeClr val="tx1"/>
              </a:solidFill>
            </a:endParaRPr>
          </a:p>
          <a:p>
            <a:pPr marL="273050" lvl="1" algn="ctr" eaLnBrk="1" hangingPunct="1">
              <a:lnSpc>
                <a:spcPct val="90000"/>
              </a:lnSpc>
              <a:buClr>
                <a:schemeClr val="accent1"/>
              </a:buClr>
              <a:buSzPct val="85000"/>
              <a:buFont typeface="Wingdings" panose="05000000000000000000" pitchFamily="2" charset="2"/>
              <a:buNone/>
            </a:pPr>
            <a:endParaRPr lang="en-GB" altLang="en-US" sz="1000" b="1">
              <a:solidFill>
                <a:schemeClr val="tx1"/>
              </a:solidFill>
            </a:endParaRPr>
          </a:p>
          <a:p>
            <a:pPr marL="273050" lvl="1" algn="ctr" eaLnBrk="1" hangingPunct="1">
              <a:lnSpc>
                <a:spcPct val="90000"/>
              </a:lnSpc>
              <a:buClr>
                <a:schemeClr val="accent1"/>
              </a:buClr>
              <a:buSzPct val="85000"/>
              <a:buFont typeface="Wingdings" panose="05000000000000000000" pitchFamily="2" charset="2"/>
              <a:buNone/>
            </a:pPr>
            <a:endParaRPr lang="en-GB" altLang="en-US" sz="1000" b="1">
              <a:solidFill>
                <a:schemeClr val="tx1"/>
              </a:solidFill>
            </a:endParaRPr>
          </a:p>
          <a:p>
            <a:pPr marL="273050" lvl="1" algn="ctr" eaLnBrk="1" hangingPunct="1">
              <a:lnSpc>
                <a:spcPct val="90000"/>
              </a:lnSpc>
              <a:buClr>
                <a:schemeClr val="accent1"/>
              </a:buClr>
              <a:buSzPct val="85000"/>
              <a:buFont typeface="Wingdings" panose="05000000000000000000" pitchFamily="2" charset="2"/>
              <a:buNone/>
            </a:pPr>
            <a:endParaRPr lang="en-GB" altLang="en-US" sz="1000" b="1">
              <a:solidFill>
                <a:schemeClr val="tx1"/>
              </a:solidFill>
            </a:endParaRPr>
          </a:p>
          <a:p>
            <a:pPr marL="273050" lvl="1" algn="ctr" eaLnBrk="1" hangingPunct="1">
              <a:lnSpc>
                <a:spcPct val="90000"/>
              </a:lnSpc>
              <a:buClr>
                <a:schemeClr val="accent1"/>
              </a:buClr>
              <a:buSzPct val="85000"/>
              <a:buFont typeface="Wingdings" panose="05000000000000000000" pitchFamily="2" charset="2"/>
              <a:buNone/>
            </a:pPr>
            <a:endParaRPr lang="en-GB" altLang="en-US" sz="1000" b="1">
              <a:solidFill>
                <a:schemeClr val="tx1"/>
              </a:solidFill>
            </a:endParaRPr>
          </a:p>
          <a:p>
            <a:pPr marL="273050" lvl="1" algn="ctr" eaLnBrk="1" hangingPunct="1">
              <a:lnSpc>
                <a:spcPct val="90000"/>
              </a:lnSpc>
              <a:buClr>
                <a:schemeClr val="accent1"/>
              </a:buClr>
              <a:buSzPct val="85000"/>
              <a:buFont typeface="Wingdings" panose="05000000000000000000" pitchFamily="2" charset="2"/>
              <a:buNone/>
            </a:pPr>
            <a:endParaRPr lang="en-GB" altLang="en-US" sz="1000" b="1">
              <a:solidFill>
                <a:schemeClr val="tx1"/>
              </a:solidFill>
            </a:endParaRPr>
          </a:p>
          <a:p>
            <a:pPr marL="273050" lvl="1" algn="ctr" eaLnBrk="1" hangingPunct="1">
              <a:lnSpc>
                <a:spcPct val="90000"/>
              </a:lnSpc>
              <a:buClr>
                <a:schemeClr val="accent1"/>
              </a:buClr>
              <a:buSzPct val="85000"/>
              <a:buFont typeface="Wingdings" panose="05000000000000000000" pitchFamily="2" charset="2"/>
              <a:buNone/>
            </a:pPr>
            <a:endParaRPr lang="en-GB" altLang="en-US" sz="1000" b="1">
              <a:solidFill>
                <a:schemeClr val="tx1"/>
              </a:solidFill>
            </a:endParaRPr>
          </a:p>
          <a:p>
            <a:pPr marL="273050" lvl="1" algn="ctr" eaLnBrk="1" hangingPunct="1">
              <a:lnSpc>
                <a:spcPct val="90000"/>
              </a:lnSpc>
              <a:buClr>
                <a:schemeClr val="accent1"/>
              </a:buClr>
              <a:buSzPct val="85000"/>
              <a:buFont typeface="Wingdings" panose="05000000000000000000" pitchFamily="2" charset="2"/>
              <a:buNone/>
            </a:pPr>
            <a:endParaRPr lang="en-GB" altLang="en-US" sz="1000" b="1">
              <a:solidFill>
                <a:schemeClr val="tx1"/>
              </a:solidFill>
            </a:endParaRPr>
          </a:p>
          <a:p>
            <a:pPr marL="273050" lvl="1" algn="ctr" eaLnBrk="1" hangingPunct="1">
              <a:lnSpc>
                <a:spcPct val="90000"/>
              </a:lnSpc>
              <a:buClr>
                <a:schemeClr val="accent1"/>
              </a:buClr>
              <a:buSzPct val="85000"/>
              <a:buFont typeface="Wingdings" panose="05000000000000000000" pitchFamily="2" charset="2"/>
              <a:buNone/>
            </a:pPr>
            <a:endParaRPr lang="en-GB" altLang="en-US" sz="1000" b="1">
              <a:solidFill>
                <a:schemeClr val="tx1"/>
              </a:solidFill>
            </a:endParaRPr>
          </a:p>
          <a:p>
            <a:pPr marL="273050" lvl="1" algn="ctr" eaLnBrk="1" hangingPunct="1">
              <a:lnSpc>
                <a:spcPct val="90000"/>
              </a:lnSpc>
              <a:buClr>
                <a:schemeClr val="accent1"/>
              </a:buClr>
              <a:buSzPct val="85000"/>
              <a:buFont typeface="Wingdings" panose="05000000000000000000" pitchFamily="2" charset="2"/>
              <a:buNone/>
            </a:pPr>
            <a:endParaRPr lang="en-GB" altLang="en-US" sz="1000" b="1">
              <a:solidFill>
                <a:schemeClr val="tx1"/>
              </a:solidFill>
            </a:endParaRPr>
          </a:p>
          <a:p>
            <a:pPr marL="273050" lvl="1" algn="ctr" eaLnBrk="1" hangingPunct="1">
              <a:lnSpc>
                <a:spcPct val="90000"/>
              </a:lnSpc>
              <a:buClr>
                <a:schemeClr val="accent1"/>
              </a:buClr>
              <a:buSzPct val="85000"/>
              <a:buFont typeface="Wingdings" panose="05000000000000000000" pitchFamily="2" charset="2"/>
              <a:buNone/>
            </a:pPr>
            <a:endParaRPr lang="en-GB" altLang="en-US" sz="1000" b="1">
              <a:solidFill>
                <a:schemeClr val="tx1"/>
              </a:solidFill>
            </a:endParaRPr>
          </a:p>
          <a:p>
            <a:pPr algn="ctr"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en-GB" altLang="en-US" sz="1000" b="1"/>
          </a:p>
        </p:txBody>
      </p:sp>
      <p:sp>
        <p:nvSpPr>
          <p:cNvPr id="48133" name="Rectangle 1"/>
          <p:cNvSpPr>
            <a:spLocks noChangeArrowheads="1"/>
          </p:cNvSpPr>
          <p:nvPr/>
        </p:nvSpPr>
        <p:spPr bwMode="auto">
          <a:xfrm>
            <a:off x="1835150" y="6354763"/>
            <a:ext cx="4032250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73050" indent="-2730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rgbClr val="D16349"/>
              </a:buClr>
              <a:buSzPct val="85000"/>
            </a:pPr>
            <a:r>
              <a:rPr lang="en-GB" altLang="en-US" sz="1000" b="1">
                <a:solidFill>
                  <a:srgbClr val="000000"/>
                </a:solidFill>
                <a:latin typeface="Georgia" panose="02040502050405020303" pitchFamily="18" charset="0"/>
              </a:rPr>
              <a:t>Chikwendu Madumere, PhD</a:t>
            </a:r>
            <a:endParaRPr lang="en-GB" altLang="en-US" sz="1000" b="1">
              <a:solidFill>
                <a:srgbClr val="000000"/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theme/_rels/them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9_Custom Design">
  <a:themeElements>
    <a:clrScheme name="9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9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9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10_Custom Design">
  <a:themeElements>
    <a:clrScheme name="10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0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10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0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0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11_Custom Design">
  <a:themeElements>
    <a:clrScheme name="1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1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12_Custom Design">
  <a:themeElements>
    <a:clrScheme name="12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2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1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13_Custom Design">
  <a:themeElements>
    <a:clrScheme name="1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3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1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14_Custom Design">
  <a:themeElements>
    <a:clrScheme name="14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4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14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4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4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4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4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4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4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4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4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4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4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4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15_Custom Design">
  <a:themeElements>
    <a:clrScheme name="15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5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15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5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5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5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5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5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5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5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5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5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5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5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16_Custom Design">
  <a:themeElements>
    <a:clrScheme name="16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6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16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6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6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6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6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6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6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6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6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6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6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6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17_Custom Design">
  <a:themeElements>
    <a:clrScheme name="17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7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17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9.xml><?xml version="1.0" encoding="utf-8"?>
<a:theme xmlns:a="http://schemas.openxmlformats.org/drawingml/2006/main" name="18_Custom Design">
  <a:themeElements>
    <a:clrScheme name="18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8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18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8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8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0.xml><?xml version="1.0" encoding="utf-8"?>
<a:theme xmlns:a="http://schemas.openxmlformats.org/drawingml/2006/main" name="19_Custom Design">
  <a:themeElements>
    <a:clrScheme name="19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9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19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9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9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9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9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9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9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9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9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9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9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9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1.xml><?xml version="1.0" encoding="utf-8"?>
<a:theme xmlns:a="http://schemas.openxmlformats.org/drawingml/2006/main" name="20_Custom Design">
  <a:themeElements>
    <a:clrScheme name="20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0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20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2.xml><?xml version="1.0" encoding="utf-8"?>
<a:theme xmlns:a="http://schemas.openxmlformats.org/drawingml/2006/main" name="21_Custom Design">
  <a:themeElements>
    <a:clrScheme name="2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2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3.xml><?xml version="1.0" encoding="utf-8"?>
<a:theme xmlns:a="http://schemas.openxmlformats.org/drawingml/2006/main" name="22_Custom Design">
  <a:themeElements>
    <a:clrScheme name="22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2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2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4.xml><?xml version="1.0" encoding="utf-8"?>
<a:theme xmlns:a="http://schemas.openxmlformats.org/drawingml/2006/main" name="23_Custom Design">
  <a:themeElements>
    <a:clrScheme name="2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3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2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5.xml><?xml version="1.0" encoding="utf-8"?>
<a:theme xmlns:a="http://schemas.openxmlformats.org/drawingml/2006/main" name="24_Custom Design">
  <a:themeElements>
    <a:clrScheme name="24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4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24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4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4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4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4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4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4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4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4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4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4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4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6.xml><?xml version="1.0" encoding="utf-8"?>
<a:theme xmlns:a="http://schemas.openxmlformats.org/drawingml/2006/main" name="25_Custom Design">
  <a:themeElements>
    <a:clrScheme name="25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5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25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5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5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5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5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5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5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5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5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5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5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5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7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Custom Design">
  <a:themeElements>
    <a:clrScheme name="4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4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5_Custom Design">
  <a:themeElements>
    <a:clrScheme name="5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5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6_Custom Design">
  <a:themeElements>
    <a:clrScheme name="6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6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6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7_Custom Design">
  <a:themeElements>
    <a:clrScheme name="7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7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8_Custom Design">
  <a:themeElements>
    <a:clrScheme name="8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8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8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CEPMLP FullSlide</Template>
  <TotalTime>0</TotalTime>
  <Words>4402</Words>
  <Application>WPS Presentation</Application>
  <PresentationFormat>On-screen Show (4:3)</PresentationFormat>
  <Paragraphs>247</Paragraphs>
  <Slides>12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27</vt:i4>
      </vt:variant>
      <vt:variant>
        <vt:lpstr>幻灯片标题</vt:lpstr>
      </vt:variant>
      <vt:variant>
        <vt:i4>12</vt:i4>
      </vt:variant>
    </vt:vector>
  </HeadingPairs>
  <TitlesOfParts>
    <vt:vector size="47" baseType="lpstr">
      <vt:lpstr>Arial</vt:lpstr>
      <vt:lpstr>SimSun</vt:lpstr>
      <vt:lpstr>Wingdings</vt:lpstr>
      <vt:lpstr>Georgia</vt:lpstr>
      <vt:lpstr>Wingdings 2</vt:lpstr>
      <vt:lpstr>Wingdings 2</vt:lpstr>
      <vt:lpstr>Microsoft YaHei</vt:lpstr>
      <vt:lpstr>Arial Unicode MS</vt:lpstr>
      <vt:lpstr>Custom Design</vt:lpstr>
      <vt:lpstr>1_Custom Design</vt:lpstr>
      <vt:lpstr>2_Custom Design</vt:lpstr>
      <vt:lpstr>3_Custom Design</vt:lpstr>
      <vt:lpstr>4_Custom Design</vt:lpstr>
      <vt:lpstr>5_Custom Design</vt:lpstr>
      <vt:lpstr>6_Custom Design</vt:lpstr>
      <vt:lpstr>7_Custom Design</vt:lpstr>
      <vt:lpstr>8_Custom Design</vt:lpstr>
      <vt:lpstr>9_Custom Design</vt:lpstr>
      <vt:lpstr>10_Custom Design</vt:lpstr>
      <vt:lpstr>11_Custom Design</vt:lpstr>
      <vt:lpstr>12_Custom Design</vt:lpstr>
      <vt:lpstr>13_Custom Design</vt:lpstr>
      <vt:lpstr>14_Custom Design</vt:lpstr>
      <vt:lpstr>15_Custom Design</vt:lpstr>
      <vt:lpstr>16_Custom Design</vt:lpstr>
      <vt:lpstr>17_Custom Design</vt:lpstr>
      <vt:lpstr>18_Custom Design</vt:lpstr>
      <vt:lpstr>19_Custom Design</vt:lpstr>
      <vt:lpstr>20_Custom Design</vt:lpstr>
      <vt:lpstr>21_Custom Design</vt:lpstr>
      <vt:lpstr>22_Custom Design</vt:lpstr>
      <vt:lpstr>23_Custom Design</vt:lpstr>
      <vt:lpstr>24_Custom Design</vt:lpstr>
      <vt:lpstr>25_Custom Design</vt:lpstr>
      <vt:lpstr>Civic</vt:lpstr>
      <vt:lpstr>Exploring the use of Alternative Dispute Resolution in decongesting Dockets of Courts.  Being a paper presented at the National workshop for Judges on Alternative Dispute Resolution organized by the National Judicial Institute on 29thJune,2022    by  Chikwendu Madumere, PhD (Dundee), FCIArb,C.Arb </vt:lpstr>
      <vt:lpstr>INTRODUCTION</vt:lpstr>
      <vt:lpstr>    The expanding Dockets of Courts and Inherent Inefficiencies</vt:lpstr>
      <vt:lpstr> Remedies to systemic inefficiency within the National Court System</vt:lpstr>
      <vt:lpstr> The increasing recognition of ADR within the Rules of Court</vt:lpstr>
      <vt:lpstr>The different windows within the Multi-door Courthouse</vt:lpstr>
      <vt:lpstr>LEGAL FRAMEWORK FOR ARBITRATION AND ADR IN NIGERIA</vt:lpstr>
      <vt:lpstr>Different Interventions of the Courts in the Promotion of Arbitration and ADR</vt:lpstr>
      <vt:lpstr>Intervention by Courts in the promotion of mediation</vt:lpstr>
      <vt:lpstr>Matters over which Arbitration/ADR could be deployed</vt:lpstr>
      <vt:lpstr>ADR Practices Beyond State High Courts</vt:lpstr>
      <vt:lpstr>CONCLUSION</vt:lpstr>
    </vt:vector>
  </TitlesOfParts>
  <Company>CEPMLP, Dundee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SRDOW</dc:creator>
  <cp:lastModifiedBy>IFEOMA</cp:lastModifiedBy>
  <cp:revision>604</cp:revision>
  <cp:lastPrinted>2022-06-27T14:58:00Z</cp:lastPrinted>
  <dcterms:created xsi:type="dcterms:W3CDTF">2007-07-31T11:34:00Z</dcterms:created>
  <dcterms:modified xsi:type="dcterms:W3CDTF">2022-06-28T12:30:27Z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2C66107734004A27A2D23A741777BDA3</vt:lpwstr>
  </property>
  <property fmtid="{D5CDD505-2E9C-101B-9397-08002B2CF9AE}" pid="3" name="KSOProductBuildVer">
    <vt:lpwstr>1033-11.2.0.10451</vt:lpwstr>
  </property>
</Properties>
</file>