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3"/>
    <p:sldId id="257" r:id="rId4"/>
    <p:sldId id="258" r:id="rId5"/>
    <p:sldId id="260" r:id="rId6"/>
    <p:sldId id="261" r:id="rId7"/>
    <p:sldId id="262" r:id="rId8"/>
    <p:sldId id="259" r:id="rId9"/>
    <p:sldId id="270" r:id="rId10"/>
    <p:sldId id="263" r:id="rId11"/>
    <p:sldId id="269" r:id="rId12"/>
    <p:sldId id="266" r:id="rId13"/>
    <p:sldId id="265"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5"/>
    <p:restoredTop sz="94654"/>
  </p:normalViewPr>
  <p:slideViewPr>
    <p:cSldViewPr snapToGrid="0" snapToObjects="1">
      <p:cViewPr varScale="1">
        <p:scale>
          <a:sx n="131" d="100"/>
          <a:sy n="131" d="100"/>
        </p:scale>
        <p:origin x="55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notesMaster" Target="notesMasters/notesMaster1.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57F425-7C9A-2D43-9BFE-6B391691697E}"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246F01-DE41-8F4A-88CD-64D7163A77D1}"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grpSp>
        <p:nvGrpSpPr>
          <p:cNvPr id="7" name="Group 6"/>
          <p:cNvGrpSpPr/>
          <p:nvPr/>
        </p:nvGrpSpPr>
        <p:grpSpPr>
          <a:xfrm>
            <a:off x="-16934" y="0"/>
            <a:ext cx="12231160" cy="6856214"/>
            <a:chOff x="-16934" y="0"/>
            <a:chExt cx="12231160" cy="6856214"/>
          </a:xfrm>
        </p:grpSpPr>
        <p:pic>
          <p:nvPicPr>
            <p:cNvPr id="16" name="Picture 15" descr="H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6" name="Rectangle 25"/>
            <p:cNvSpPr/>
            <p:nvPr/>
          </p:nvSpPr>
          <p:spPr>
            <a:xfrm>
              <a:off x="2328332" y="1540931"/>
              <a:ext cx="7543802" cy="3835401"/>
            </a:xfrm>
            <a:prstGeom prst="rect">
              <a:avLst/>
            </a:prstGeom>
            <a:noFill/>
            <a:ln w="15875">
              <a:miter lim="800000"/>
            </a:ln>
          </p:spPr>
          <p:style>
            <a:lnRef idx="1">
              <a:schemeClr val="accent1"/>
            </a:lnRef>
            <a:fillRef idx="3">
              <a:schemeClr val="accent1"/>
            </a:fillRef>
            <a:effectRef idx="2">
              <a:schemeClr val="accent1"/>
            </a:effectRef>
            <a:fontRef idx="minor">
              <a:schemeClr val="lt1"/>
            </a:fontRef>
          </p:style>
        </p:sp>
        <p:pic>
          <p:nvPicPr>
            <p:cNvPr id="17" name="Picture 16"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a:stretch>
              <a:fillRect/>
            </a:stretch>
          </p:blipFill>
          <p:spPr>
            <a:xfrm>
              <a:off x="-16934" y="3147609"/>
              <a:ext cx="2478024" cy="612648"/>
            </a:xfrm>
            <a:prstGeom prst="rect">
              <a:avLst/>
            </a:prstGeom>
          </p:spPr>
        </p:pic>
        <p:pic>
          <p:nvPicPr>
            <p:cNvPr id="20" name="Picture 19"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a:stretch>
              <a:fillRect/>
            </a:stretch>
          </p:blipFill>
          <p:spPr>
            <a:xfrm>
              <a:off x="9736202" y="3147609"/>
              <a:ext cx="2478024" cy="612648"/>
            </a:xfrm>
            <a:prstGeom prst="rect">
              <a:avLst/>
            </a:prstGeom>
          </p:spPr>
        </p:pic>
      </p:grpSp>
      <p:sp>
        <p:nvSpPr>
          <p:cNvPr id="2" name="Title 1"/>
          <p:cNvSpPr>
            <a:spLocks noGrp="1"/>
          </p:cNvSpPr>
          <p:nvPr>
            <p:ph type="ctrTitle"/>
          </p:nvPr>
        </p:nvSpPr>
        <p:spPr>
          <a:xfrm>
            <a:off x="2692398" y="1871131"/>
            <a:ext cx="6815669" cy="1515533"/>
          </a:xfrm>
        </p:spPr>
        <p:txBody>
          <a:bodyPr anchor="b">
            <a:noAutofit/>
          </a:bodyPr>
          <a:lstStyle>
            <a:lvl1pPr algn="ct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692398" y="3657597"/>
            <a:ext cx="6815669" cy="1320802"/>
          </a:xfrm>
        </p:spPr>
        <p:txBody>
          <a:bodyPr anchor="t">
            <a:normAutofit/>
          </a:bodyPr>
          <a:lstStyle>
            <a:lvl1pPr marL="0" indent="0" algn="ct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983232" y="5037663"/>
            <a:ext cx="897467" cy="279400"/>
          </a:xfrm>
        </p:spPr>
        <p:txBody>
          <a:bodyPr/>
          <a:lstStyle/>
          <a:p>
            <a:fld id="{F4DC5CC9-2336-1847-A4E9-F86C80CC6278}" type="datetime1">
              <a:rPr lang="en-US" smtClean="0"/>
            </a:fld>
            <a:endParaRPr lang="en-US"/>
          </a:p>
        </p:txBody>
      </p:sp>
      <p:sp>
        <p:nvSpPr>
          <p:cNvPr id="5" name="Footer Placeholder 4"/>
          <p:cNvSpPr>
            <a:spLocks noGrp="1"/>
          </p:cNvSpPr>
          <p:nvPr>
            <p:ph type="ftr" sz="quarter" idx="11"/>
          </p:nvPr>
        </p:nvSpPr>
        <p:spPr>
          <a:xfrm>
            <a:off x="2692397" y="5037663"/>
            <a:ext cx="5214635" cy="279400"/>
          </a:xfrm>
        </p:spPr>
        <p:txBody>
          <a:bodyPr/>
          <a:lstStyle/>
          <a:p>
            <a:r>
              <a:rPr lang="en-US"/>
              <a:t>P.T.A- NJI- 13/09/22</a:t>
            </a:r>
            <a:endParaRPr lang="en-US"/>
          </a:p>
        </p:txBody>
      </p:sp>
      <p:sp>
        <p:nvSpPr>
          <p:cNvPr id="6" name="Slide Number Placeholder 5"/>
          <p:cNvSpPr>
            <a:spLocks noGrp="1"/>
          </p:cNvSpPr>
          <p:nvPr>
            <p:ph type="sldNum" sz="quarter" idx="12"/>
          </p:nvPr>
        </p:nvSpPr>
        <p:spPr>
          <a:xfrm>
            <a:off x="8956900" y="5037663"/>
            <a:ext cx="551167" cy="279400"/>
          </a:xfrm>
        </p:spPr>
        <p:txBody>
          <a:bodyPr/>
          <a:lstStyle/>
          <a:p>
            <a:fld id="{4554DCB8-F868-6D4C-808A-6085E1BAB339}" type="slidenum">
              <a:rPr lang="en-US" smtClean="0"/>
            </a:fld>
            <a:endParaRPr lang="en-US"/>
          </a:p>
        </p:txBody>
      </p:sp>
      <p:cxnSp>
        <p:nvCxnSpPr>
          <p:cNvPr id="15" name="Straight Connector 14"/>
          <p:cNvCxnSpPr/>
          <p:nvPr/>
        </p:nvCxnSpPr>
        <p:spPr>
          <a:xfrm>
            <a:off x="2692399" y="3522131"/>
            <a:ext cx="6815668"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1" y="4815415"/>
            <a:ext cx="9609666"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041427" y="1041399"/>
            <a:ext cx="10105972" cy="3335869"/>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295401" y="5382153"/>
            <a:ext cx="9609666"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A5D880CD-DE25-2846-A80A-3C9B3CB7136F}" type="datetime1">
              <a:rPr lang="en-US" smtClean="0"/>
            </a:fld>
            <a:endParaRPr lang="en-US"/>
          </a:p>
        </p:txBody>
      </p:sp>
      <p:sp>
        <p:nvSpPr>
          <p:cNvPr id="6" name="Footer Placeholder 5"/>
          <p:cNvSpPr>
            <a:spLocks noGrp="1"/>
          </p:cNvSpPr>
          <p:nvPr>
            <p:ph type="ftr" sz="quarter" idx="11"/>
          </p:nvPr>
        </p:nvSpPr>
        <p:spPr/>
        <p:txBody>
          <a:bodyPr/>
          <a:lstStyle/>
          <a:p>
            <a:r>
              <a:rPr lang="en-US"/>
              <a:t>P.T.A- NJI- 13/09/22</a:t>
            </a:r>
            <a:endParaRPr lang="en-US"/>
          </a:p>
        </p:txBody>
      </p:sp>
      <p:sp>
        <p:nvSpPr>
          <p:cNvPr id="7" name="Slide Number Placeholder 6"/>
          <p:cNvSpPr>
            <a:spLocks noGrp="1"/>
          </p:cNvSpPr>
          <p:nvPr>
            <p:ph type="sldNum" sz="quarter" idx="12"/>
          </p:nvPr>
        </p:nvSpPr>
        <p:spPr/>
        <p:txBody>
          <a:bodyPr/>
          <a:lstStyle/>
          <a:p>
            <a:fld id="{4554DCB8-F868-6D4C-808A-6085E1BAB33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303868" y="982132"/>
            <a:ext cx="9592732" cy="2954868"/>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303868" y="4343399"/>
            <a:ext cx="9592732"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endParaRPr lang="en-US"/>
          </a:p>
        </p:txBody>
      </p:sp>
      <p:sp>
        <p:nvSpPr>
          <p:cNvPr id="4" name="Date Placeholder 3"/>
          <p:cNvSpPr>
            <a:spLocks noGrp="1"/>
          </p:cNvSpPr>
          <p:nvPr>
            <p:ph type="dt" sz="half" idx="10"/>
          </p:nvPr>
        </p:nvSpPr>
        <p:spPr/>
        <p:txBody>
          <a:bodyPr/>
          <a:lstStyle/>
          <a:p>
            <a:fld id="{BB640640-0D9D-BC43-A0F7-A6C0A1394598}" type="datetime1">
              <a:rPr lang="en-US" smtClean="0"/>
            </a:fld>
            <a:endParaRPr lang="en-US"/>
          </a:p>
        </p:txBody>
      </p:sp>
      <p:sp>
        <p:nvSpPr>
          <p:cNvPr id="5" name="Footer Placeholder 4"/>
          <p:cNvSpPr>
            <a:spLocks noGrp="1"/>
          </p:cNvSpPr>
          <p:nvPr>
            <p:ph type="ftr" sz="quarter" idx="11"/>
          </p:nvPr>
        </p:nvSpPr>
        <p:spPr/>
        <p:txBody>
          <a:bodyPr/>
          <a:lstStyle/>
          <a:p>
            <a:r>
              <a:rPr lang="en-US"/>
              <a:t>P.T.A- NJI- 13/09/22</a:t>
            </a:r>
            <a:endParaRPr lang="en-US"/>
          </a:p>
        </p:txBody>
      </p:sp>
      <p:sp>
        <p:nvSpPr>
          <p:cNvPr id="6" name="Slide Number Placeholder 5"/>
          <p:cNvSpPr>
            <a:spLocks noGrp="1"/>
          </p:cNvSpPr>
          <p:nvPr>
            <p:ph type="sldNum" sz="quarter" idx="12"/>
          </p:nvPr>
        </p:nvSpPr>
        <p:spPr/>
        <p:txBody>
          <a:bodyPr/>
          <a:lstStyle/>
          <a:p>
            <a:fld id="{4554DCB8-F868-6D4C-808A-6085E1BAB339}" type="slidenum">
              <a:rPr lang="en-US" smtClean="0"/>
            </a:fld>
            <a:endParaRPr lang="en-US"/>
          </a:p>
        </p:txBody>
      </p:sp>
      <p:cxnSp>
        <p:nvCxnSpPr>
          <p:cNvPr id="15" name="Straight Connector 14"/>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370668"/>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674812" y="3352800"/>
            <a:ext cx="8839202" cy="584200"/>
          </a:xfrm>
        </p:spPr>
        <p:txBody>
          <a:bodyPr anchor="ctr">
            <a:normAutofit/>
          </a:bodyPr>
          <a:lstStyle>
            <a:lvl1pPr marL="0" indent="0" algn="r">
              <a:buFontTx/>
              <a:buNone/>
              <a:defRPr sz="20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endParaRPr lang="en-US"/>
          </a:p>
        </p:txBody>
      </p:sp>
      <p:sp>
        <p:nvSpPr>
          <p:cNvPr id="3" name="Text Placeholder 2"/>
          <p:cNvSpPr>
            <a:spLocks noGrp="1"/>
          </p:cNvSpPr>
          <p:nvPr>
            <p:ph type="body" idx="1"/>
          </p:nvPr>
        </p:nvSpPr>
        <p:spPr>
          <a:xfrm>
            <a:off x="1295401" y="4343399"/>
            <a:ext cx="9609666"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endParaRPr lang="en-US"/>
          </a:p>
        </p:txBody>
      </p:sp>
      <p:sp>
        <p:nvSpPr>
          <p:cNvPr id="4" name="Date Placeholder 3"/>
          <p:cNvSpPr>
            <a:spLocks noGrp="1"/>
          </p:cNvSpPr>
          <p:nvPr>
            <p:ph type="dt" sz="half" idx="10"/>
          </p:nvPr>
        </p:nvSpPr>
        <p:spPr/>
        <p:txBody>
          <a:bodyPr/>
          <a:lstStyle/>
          <a:p>
            <a:fld id="{F01339EF-062E-E348-8A1B-51993C5F533A}" type="datetime1">
              <a:rPr lang="en-US" smtClean="0"/>
            </a:fld>
            <a:endParaRPr lang="en-US"/>
          </a:p>
        </p:txBody>
      </p:sp>
      <p:sp>
        <p:nvSpPr>
          <p:cNvPr id="5" name="Footer Placeholder 4"/>
          <p:cNvSpPr>
            <a:spLocks noGrp="1"/>
          </p:cNvSpPr>
          <p:nvPr>
            <p:ph type="ftr" sz="quarter" idx="11"/>
          </p:nvPr>
        </p:nvSpPr>
        <p:spPr/>
        <p:txBody>
          <a:bodyPr/>
          <a:lstStyle/>
          <a:p>
            <a:r>
              <a:rPr lang="en-US"/>
              <a:t>P.T.A- NJI- 13/09/22</a:t>
            </a:r>
            <a:endParaRPr lang="en-US"/>
          </a:p>
        </p:txBody>
      </p:sp>
      <p:sp>
        <p:nvSpPr>
          <p:cNvPr id="6" name="Slide Number Placeholder 5"/>
          <p:cNvSpPr>
            <a:spLocks noGrp="1"/>
          </p:cNvSpPr>
          <p:nvPr>
            <p:ph type="sldNum" sz="quarter" idx="12"/>
          </p:nvPr>
        </p:nvSpPr>
        <p:spPr/>
        <p:txBody>
          <a:bodyPr/>
          <a:lstStyle/>
          <a:p>
            <a:fld id="{4554DCB8-F868-6D4C-808A-6085E1BAB339}" type="slidenum">
              <a:rPr lang="en-US" smtClean="0"/>
            </a:fld>
            <a:endParaRPr lang="en-US"/>
          </a:p>
        </p:txBody>
      </p:sp>
      <p:sp>
        <p:nvSpPr>
          <p:cNvPr id="14" name="TextBox 13"/>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endParaRPr lang="en-US" sz="8000" dirty="0">
              <a:solidFill>
                <a:schemeClr val="tx1"/>
              </a:solidFill>
              <a:effectLst/>
            </a:endParaRPr>
          </a:p>
        </p:txBody>
      </p:sp>
      <p:sp>
        <p:nvSpPr>
          <p:cNvPr id="15" name="TextBox 14"/>
          <p:cNvSpPr txBox="1"/>
          <p:nvPr/>
        </p:nvSpPr>
        <p:spPr>
          <a:xfrm>
            <a:off x="10600267" y="2827870"/>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endParaRPr lang="en-US" sz="8000" dirty="0">
              <a:solidFill>
                <a:schemeClr val="tx1"/>
              </a:solidFill>
              <a:effectLst/>
            </a:endParaRPr>
          </a:p>
        </p:txBody>
      </p:sp>
      <p:cxnSp>
        <p:nvCxnSpPr>
          <p:cNvPr id="19" name="Straight Connector 18"/>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295402" y="3308581"/>
            <a:ext cx="9609668"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295401" y="4777381"/>
            <a:ext cx="9609668"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endParaRPr lang="en-US"/>
          </a:p>
        </p:txBody>
      </p:sp>
      <p:sp>
        <p:nvSpPr>
          <p:cNvPr id="4" name="Date Placeholder 3"/>
          <p:cNvSpPr>
            <a:spLocks noGrp="1"/>
          </p:cNvSpPr>
          <p:nvPr>
            <p:ph type="dt" sz="half" idx="10"/>
          </p:nvPr>
        </p:nvSpPr>
        <p:spPr/>
        <p:txBody>
          <a:bodyPr/>
          <a:lstStyle/>
          <a:p>
            <a:fld id="{B2FAEB78-F8B0-B349-94A2-03AE321C7BEF}" type="datetime1">
              <a:rPr lang="en-US" smtClean="0"/>
            </a:fld>
            <a:endParaRPr lang="en-US"/>
          </a:p>
        </p:txBody>
      </p:sp>
      <p:sp>
        <p:nvSpPr>
          <p:cNvPr id="5" name="Footer Placeholder 4"/>
          <p:cNvSpPr>
            <a:spLocks noGrp="1"/>
          </p:cNvSpPr>
          <p:nvPr>
            <p:ph type="ftr" sz="quarter" idx="11"/>
          </p:nvPr>
        </p:nvSpPr>
        <p:spPr/>
        <p:txBody>
          <a:bodyPr/>
          <a:lstStyle/>
          <a:p>
            <a:r>
              <a:rPr lang="en-US"/>
              <a:t>P.T.A- NJI- 13/09/22</a:t>
            </a:r>
            <a:endParaRPr lang="en-US"/>
          </a:p>
        </p:txBody>
      </p:sp>
      <p:sp>
        <p:nvSpPr>
          <p:cNvPr id="6" name="Slide Number Placeholder 5"/>
          <p:cNvSpPr>
            <a:spLocks noGrp="1"/>
          </p:cNvSpPr>
          <p:nvPr>
            <p:ph type="sldNum" sz="quarter" idx="12"/>
          </p:nvPr>
        </p:nvSpPr>
        <p:spPr/>
        <p:txBody>
          <a:bodyPr/>
          <a:lstStyle/>
          <a:p>
            <a:fld id="{4554DCB8-F868-6D4C-808A-6085E1BAB339}" type="slidenum">
              <a:rPr lang="en-US" smtClean="0"/>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243668"/>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23" name="Text Placeholder 2"/>
          <p:cNvSpPr>
            <a:spLocks noGrp="1"/>
          </p:cNvSpPr>
          <p:nvPr>
            <p:ph type="body" idx="13"/>
          </p:nvPr>
        </p:nvSpPr>
        <p:spPr>
          <a:xfrm>
            <a:off x="1295401" y="3639312"/>
            <a:ext cx="9609668" cy="886968"/>
          </a:xfrm>
        </p:spPr>
        <p:txBody>
          <a:bodyPr anchor="b">
            <a:normAutofit/>
          </a:bodyPr>
          <a:lstStyle>
            <a:lvl1pPr marL="0" indent="0" algn="l">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endParaRPr lang="en-US"/>
          </a:p>
        </p:txBody>
      </p:sp>
      <p:sp>
        <p:nvSpPr>
          <p:cNvPr id="3" name="Text Placeholder 2"/>
          <p:cNvSpPr>
            <a:spLocks noGrp="1"/>
          </p:cNvSpPr>
          <p:nvPr>
            <p:ph type="body" idx="1"/>
          </p:nvPr>
        </p:nvSpPr>
        <p:spPr>
          <a:xfrm>
            <a:off x="1295401" y="4529667"/>
            <a:ext cx="9609668" cy="13462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endParaRPr lang="en-US"/>
          </a:p>
        </p:txBody>
      </p:sp>
      <p:sp>
        <p:nvSpPr>
          <p:cNvPr id="4" name="Date Placeholder 3"/>
          <p:cNvSpPr>
            <a:spLocks noGrp="1"/>
          </p:cNvSpPr>
          <p:nvPr>
            <p:ph type="dt" sz="half" idx="10"/>
          </p:nvPr>
        </p:nvSpPr>
        <p:spPr/>
        <p:txBody>
          <a:bodyPr/>
          <a:lstStyle/>
          <a:p>
            <a:fld id="{6925F13B-E4F7-DC46-8FC2-E4DEBDD0A98C}" type="datetime1">
              <a:rPr lang="en-US" smtClean="0"/>
            </a:fld>
            <a:endParaRPr lang="en-US"/>
          </a:p>
        </p:txBody>
      </p:sp>
      <p:sp>
        <p:nvSpPr>
          <p:cNvPr id="5" name="Footer Placeholder 4"/>
          <p:cNvSpPr>
            <a:spLocks noGrp="1"/>
          </p:cNvSpPr>
          <p:nvPr>
            <p:ph type="ftr" sz="quarter" idx="11"/>
          </p:nvPr>
        </p:nvSpPr>
        <p:spPr/>
        <p:txBody>
          <a:bodyPr/>
          <a:lstStyle/>
          <a:p>
            <a:r>
              <a:rPr lang="en-US"/>
              <a:t>P.T.A- NJI- 13/09/22</a:t>
            </a:r>
            <a:endParaRPr lang="en-US"/>
          </a:p>
        </p:txBody>
      </p:sp>
      <p:sp>
        <p:nvSpPr>
          <p:cNvPr id="6" name="Slide Number Placeholder 5"/>
          <p:cNvSpPr>
            <a:spLocks noGrp="1"/>
          </p:cNvSpPr>
          <p:nvPr>
            <p:ph type="sldNum" sz="quarter" idx="12"/>
          </p:nvPr>
        </p:nvSpPr>
        <p:spPr/>
        <p:txBody>
          <a:bodyPr/>
          <a:lstStyle/>
          <a:p>
            <a:fld id="{4554DCB8-F868-6D4C-808A-6085E1BAB339}" type="slidenum">
              <a:rPr lang="en-US" smtClean="0"/>
            </a:fld>
            <a:endParaRPr lang="en-US"/>
          </a:p>
        </p:txBody>
      </p:sp>
      <p:sp>
        <p:nvSpPr>
          <p:cNvPr id="12" name="TextBox 11"/>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endParaRPr lang="en-US" sz="8000" dirty="0">
              <a:solidFill>
                <a:schemeClr val="tx1"/>
              </a:solidFill>
              <a:effectLst/>
            </a:endParaRPr>
          </a:p>
        </p:txBody>
      </p:sp>
      <p:sp>
        <p:nvSpPr>
          <p:cNvPr id="13" name="TextBox 12"/>
          <p:cNvSpPr txBox="1"/>
          <p:nvPr/>
        </p:nvSpPr>
        <p:spPr>
          <a:xfrm>
            <a:off x="10600267" y="259926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endParaRPr lang="en-US" sz="8000" dirty="0">
              <a:solidFill>
                <a:schemeClr val="tx1"/>
              </a:solidFill>
              <a:effectLst/>
            </a:endParaRPr>
          </a:p>
        </p:txBody>
      </p:sp>
      <p:cxnSp>
        <p:nvCxnSpPr>
          <p:cNvPr id="26" name="Straight Connector 25"/>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295401" y="982132"/>
            <a:ext cx="9609666" cy="2243668"/>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20" name="Text Placeholder 2"/>
          <p:cNvSpPr>
            <a:spLocks noGrp="1"/>
          </p:cNvSpPr>
          <p:nvPr>
            <p:ph type="body" idx="13"/>
          </p:nvPr>
        </p:nvSpPr>
        <p:spPr>
          <a:xfrm>
            <a:off x="1295401" y="3630168"/>
            <a:ext cx="9609668" cy="841248"/>
          </a:xfrm>
        </p:spPr>
        <p:txBody>
          <a:bodyPr anchor="b">
            <a:normAutofit/>
          </a:bodyPr>
          <a:lstStyle>
            <a:lvl1pPr marL="0" indent="0" algn="l">
              <a:spcBef>
                <a:spcPts val="0"/>
              </a:spcBef>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endParaRPr lang="en-US"/>
          </a:p>
        </p:txBody>
      </p:sp>
      <p:sp>
        <p:nvSpPr>
          <p:cNvPr id="3" name="Text Placeholder 2"/>
          <p:cNvSpPr>
            <a:spLocks noGrp="1"/>
          </p:cNvSpPr>
          <p:nvPr>
            <p:ph type="body" idx="1"/>
          </p:nvPr>
        </p:nvSpPr>
        <p:spPr>
          <a:xfrm>
            <a:off x="1295400" y="4470399"/>
            <a:ext cx="9609670" cy="14054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endParaRPr lang="en-US"/>
          </a:p>
        </p:txBody>
      </p:sp>
      <p:sp>
        <p:nvSpPr>
          <p:cNvPr id="4" name="Date Placeholder 3"/>
          <p:cNvSpPr>
            <a:spLocks noGrp="1"/>
          </p:cNvSpPr>
          <p:nvPr>
            <p:ph type="dt" sz="half" idx="10"/>
          </p:nvPr>
        </p:nvSpPr>
        <p:spPr/>
        <p:txBody>
          <a:bodyPr/>
          <a:lstStyle/>
          <a:p>
            <a:fld id="{FE6FE3B7-83A4-5347-BED8-A72EF692680C}" type="datetime1">
              <a:rPr lang="en-US" smtClean="0"/>
            </a:fld>
            <a:endParaRPr lang="en-US"/>
          </a:p>
        </p:txBody>
      </p:sp>
      <p:sp>
        <p:nvSpPr>
          <p:cNvPr id="5" name="Footer Placeholder 4"/>
          <p:cNvSpPr>
            <a:spLocks noGrp="1"/>
          </p:cNvSpPr>
          <p:nvPr>
            <p:ph type="ftr" sz="quarter" idx="11"/>
          </p:nvPr>
        </p:nvSpPr>
        <p:spPr/>
        <p:txBody>
          <a:bodyPr/>
          <a:lstStyle/>
          <a:p>
            <a:r>
              <a:rPr lang="en-US"/>
              <a:t>P.T.A- NJI- 13/09/22</a:t>
            </a:r>
            <a:endParaRPr lang="en-US"/>
          </a:p>
        </p:txBody>
      </p:sp>
      <p:sp>
        <p:nvSpPr>
          <p:cNvPr id="6" name="Slide Number Placeholder 5"/>
          <p:cNvSpPr>
            <a:spLocks noGrp="1"/>
          </p:cNvSpPr>
          <p:nvPr>
            <p:ph type="sldNum" sz="quarter" idx="12"/>
          </p:nvPr>
        </p:nvSpPr>
        <p:spPr/>
        <p:txBody>
          <a:bodyPr/>
          <a:lstStyle/>
          <a:p>
            <a:fld id="{4554DCB8-F868-6D4C-808A-6085E1BAB339}" type="slidenum">
              <a:rPr lang="en-US" smtClean="0"/>
            </a:fld>
            <a:endParaRPr lang="en-US"/>
          </a:p>
        </p:txBody>
      </p:sp>
      <p:cxnSp>
        <p:nvCxnSpPr>
          <p:cNvPr id="15" name="Straight Connector 14"/>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67C8344B-8A18-4C48-9CAC-600D0CA27D5E}" type="datetime1">
              <a:rPr lang="en-US" smtClean="0"/>
            </a:fld>
            <a:endParaRPr lang="en-US"/>
          </a:p>
        </p:txBody>
      </p:sp>
      <p:sp>
        <p:nvSpPr>
          <p:cNvPr id="5" name="Footer Placeholder 4"/>
          <p:cNvSpPr>
            <a:spLocks noGrp="1"/>
          </p:cNvSpPr>
          <p:nvPr>
            <p:ph type="ftr" sz="quarter" idx="11"/>
          </p:nvPr>
        </p:nvSpPr>
        <p:spPr/>
        <p:txBody>
          <a:bodyPr/>
          <a:lstStyle/>
          <a:p>
            <a:r>
              <a:rPr lang="en-US"/>
              <a:t>P.T.A- NJI- 13/09/22</a:t>
            </a:r>
            <a:endParaRPr lang="en-US"/>
          </a:p>
        </p:txBody>
      </p:sp>
      <p:sp>
        <p:nvSpPr>
          <p:cNvPr id="6" name="Slide Number Placeholder 5"/>
          <p:cNvSpPr>
            <a:spLocks noGrp="1"/>
          </p:cNvSpPr>
          <p:nvPr>
            <p:ph type="sldNum" sz="quarter" idx="12"/>
          </p:nvPr>
        </p:nvSpPr>
        <p:spPr/>
        <p:txBody>
          <a:bodyPr/>
          <a:lstStyle/>
          <a:p>
            <a:fld id="{4554DCB8-F868-6D4C-808A-6085E1BAB339}" type="slidenum">
              <a:rPr lang="en-US" smtClean="0"/>
            </a:fld>
            <a:endParaRPr lang="en-US"/>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9356" y="982131"/>
            <a:ext cx="1890895" cy="489373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398" y="982132"/>
            <a:ext cx="7433025" cy="4893734"/>
          </a:xfrm>
        </p:spPr>
        <p:txBody>
          <a:bodyPr vert="eaVert" anchor="t"/>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5CAF7E4C-3B71-7544-BA90-2A78D9646710}" type="datetime1">
              <a:rPr lang="en-US" smtClean="0"/>
            </a:fld>
            <a:endParaRPr lang="en-US"/>
          </a:p>
        </p:txBody>
      </p:sp>
      <p:sp>
        <p:nvSpPr>
          <p:cNvPr id="5" name="Footer Placeholder 4"/>
          <p:cNvSpPr>
            <a:spLocks noGrp="1"/>
          </p:cNvSpPr>
          <p:nvPr>
            <p:ph type="ftr" sz="quarter" idx="11"/>
          </p:nvPr>
        </p:nvSpPr>
        <p:spPr/>
        <p:txBody>
          <a:bodyPr/>
          <a:lstStyle/>
          <a:p>
            <a:r>
              <a:rPr lang="en-US"/>
              <a:t>P.T.A- NJI- 13/09/22</a:t>
            </a:r>
            <a:endParaRPr lang="en-US"/>
          </a:p>
        </p:txBody>
      </p:sp>
      <p:sp>
        <p:nvSpPr>
          <p:cNvPr id="6" name="Slide Number Placeholder 5"/>
          <p:cNvSpPr>
            <a:spLocks noGrp="1"/>
          </p:cNvSpPr>
          <p:nvPr>
            <p:ph type="sldNum" sz="quarter" idx="12"/>
          </p:nvPr>
        </p:nvSpPr>
        <p:spPr/>
        <p:txBody>
          <a:bodyPr/>
          <a:lstStyle/>
          <a:p>
            <a:fld id="{4554DCB8-F868-6D4C-808A-6085E1BAB339}" type="slidenum">
              <a:rPr lang="en-US" smtClean="0"/>
            </a:fld>
            <a:endParaRPr lang="en-US"/>
          </a:p>
        </p:txBody>
      </p:sp>
      <p:cxnSp>
        <p:nvCxnSpPr>
          <p:cNvPr id="14" name="Straight Connector 13"/>
          <p:cNvCxnSpPr/>
          <p:nvPr/>
        </p:nvCxnSpPr>
        <p:spPr>
          <a:xfrm>
            <a:off x="8863890" y="990600"/>
            <a:ext cx="0" cy="487680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37031F72-9DBD-FF47-8FCA-C91429C09D5F}" type="datetime1">
              <a:rPr lang="en-US" smtClean="0"/>
            </a:fld>
            <a:endParaRPr lang="en-US"/>
          </a:p>
        </p:txBody>
      </p:sp>
      <p:sp>
        <p:nvSpPr>
          <p:cNvPr id="5" name="Footer Placeholder 4"/>
          <p:cNvSpPr>
            <a:spLocks noGrp="1"/>
          </p:cNvSpPr>
          <p:nvPr>
            <p:ph type="ftr" sz="quarter" idx="11"/>
          </p:nvPr>
        </p:nvSpPr>
        <p:spPr/>
        <p:txBody>
          <a:bodyPr/>
          <a:lstStyle/>
          <a:p>
            <a:r>
              <a:rPr lang="en-US"/>
              <a:t>P.T.A- NJI- 13/09/22</a:t>
            </a:r>
            <a:endParaRPr lang="en-US"/>
          </a:p>
        </p:txBody>
      </p:sp>
      <p:sp>
        <p:nvSpPr>
          <p:cNvPr id="6" name="Slide Number Placeholder 5"/>
          <p:cNvSpPr>
            <a:spLocks noGrp="1"/>
          </p:cNvSpPr>
          <p:nvPr>
            <p:ph type="sldNum" sz="quarter" idx="12"/>
          </p:nvPr>
        </p:nvSpPr>
        <p:spPr/>
        <p:txBody>
          <a:bodyPr/>
          <a:lstStyle/>
          <a:p>
            <a:fld id="{4554DCB8-F868-6D4C-808A-6085E1BAB33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15069" y="1752606"/>
            <a:ext cx="8158688" cy="1822514"/>
          </a:xfrm>
        </p:spPr>
        <p:txBody>
          <a:bodyPr anchor="b">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2015067" y="3846051"/>
            <a:ext cx="8158690" cy="954547"/>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endParaRPr lang="en-US"/>
          </a:p>
        </p:txBody>
      </p:sp>
      <p:sp>
        <p:nvSpPr>
          <p:cNvPr id="4" name="Date Placeholder 3"/>
          <p:cNvSpPr>
            <a:spLocks noGrp="1"/>
          </p:cNvSpPr>
          <p:nvPr>
            <p:ph type="dt" sz="half" idx="10"/>
          </p:nvPr>
        </p:nvSpPr>
        <p:spPr/>
        <p:txBody>
          <a:bodyPr/>
          <a:lstStyle/>
          <a:p>
            <a:fld id="{85C2DE15-D281-094E-BFAF-916C50ED001A}" type="datetime1">
              <a:rPr lang="en-US" smtClean="0"/>
            </a:fld>
            <a:endParaRPr lang="en-US"/>
          </a:p>
        </p:txBody>
      </p:sp>
      <p:sp>
        <p:nvSpPr>
          <p:cNvPr id="5" name="Footer Placeholder 4"/>
          <p:cNvSpPr>
            <a:spLocks noGrp="1"/>
          </p:cNvSpPr>
          <p:nvPr>
            <p:ph type="ftr" sz="quarter" idx="11"/>
          </p:nvPr>
        </p:nvSpPr>
        <p:spPr/>
        <p:txBody>
          <a:bodyPr/>
          <a:lstStyle/>
          <a:p>
            <a:r>
              <a:rPr lang="en-US"/>
              <a:t>P.T.A- NJI- 13/09/22</a:t>
            </a:r>
            <a:endParaRPr lang="en-US"/>
          </a:p>
        </p:txBody>
      </p:sp>
      <p:sp>
        <p:nvSpPr>
          <p:cNvPr id="6" name="Slide Number Placeholder 5"/>
          <p:cNvSpPr>
            <a:spLocks noGrp="1"/>
          </p:cNvSpPr>
          <p:nvPr>
            <p:ph type="sldNum" sz="quarter" idx="12"/>
          </p:nvPr>
        </p:nvSpPr>
        <p:spPr/>
        <p:txBody>
          <a:bodyPr/>
          <a:lstStyle/>
          <a:p>
            <a:fld id="{4554DCB8-F868-6D4C-808A-6085E1BAB339}" type="slidenum">
              <a:rPr lang="en-US" smtClean="0"/>
            </a:fld>
            <a:endParaRPr lang="en-US"/>
          </a:p>
        </p:txBody>
      </p:sp>
      <p:cxnSp>
        <p:nvCxnSpPr>
          <p:cNvPr id="16" name="Straight Connector 15"/>
          <p:cNvCxnSpPr/>
          <p:nvPr/>
        </p:nvCxnSpPr>
        <p:spPr>
          <a:xfrm>
            <a:off x="2012723" y="3710585"/>
            <a:ext cx="8163380"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98448" y="2560320"/>
            <a:ext cx="4718304" cy="3310128"/>
          </a:xfrm>
        </p:spPr>
        <p:txBody>
          <a:bodyPr>
            <a:normAutofit/>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Content Placeholder 3"/>
          <p:cNvSpPr>
            <a:spLocks noGrp="1"/>
          </p:cNvSpPr>
          <p:nvPr>
            <p:ph sz="half" idx="2"/>
          </p:nvPr>
        </p:nvSpPr>
        <p:spPr>
          <a:xfrm>
            <a:off x="6181344" y="2560320"/>
            <a:ext cx="4718304" cy="3310128"/>
          </a:xfrm>
        </p:spPr>
        <p:txBody>
          <a:bodyPr>
            <a:normAutofit/>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Date Placeholder 4"/>
          <p:cNvSpPr>
            <a:spLocks noGrp="1"/>
          </p:cNvSpPr>
          <p:nvPr>
            <p:ph type="dt" sz="half" idx="10"/>
          </p:nvPr>
        </p:nvSpPr>
        <p:spPr/>
        <p:txBody>
          <a:bodyPr/>
          <a:lstStyle/>
          <a:p>
            <a:fld id="{02459F47-289A-B14A-8D69-B77E5BF8206D}" type="datetime1">
              <a:rPr lang="en-US" smtClean="0"/>
            </a:fld>
            <a:endParaRPr lang="en-US"/>
          </a:p>
        </p:txBody>
      </p:sp>
      <p:sp>
        <p:nvSpPr>
          <p:cNvPr id="6" name="Footer Placeholder 5"/>
          <p:cNvSpPr>
            <a:spLocks noGrp="1"/>
          </p:cNvSpPr>
          <p:nvPr>
            <p:ph type="ftr" sz="quarter" idx="11"/>
          </p:nvPr>
        </p:nvSpPr>
        <p:spPr/>
        <p:txBody>
          <a:bodyPr/>
          <a:lstStyle/>
          <a:p>
            <a:r>
              <a:rPr lang="en-US"/>
              <a:t>P.T.A- NJI- 13/09/22</a:t>
            </a:r>
            <a:endParaRPr lang="en-US"/>
          </a:p>
        </p:txBody>
      </p:sp>
      <p:sp>
        <p:nvSpPr>
          <p:cNvPr id="7" name="Slide Number Placeholder 6"/>
          <p:cNvSpPr>
            <a:spLocks noGrp="1"/>
          </p:cNvSpPr>
          <p:nvPr>
            <p:ph type="sldNum" sz="quarter" idx="12"/>
          </p:nvPr>
        </p:nvSpPr>
        <p:spPr/>
        <p:txBody>
          <a:bodyPr/>
          <a:lstStyle/>
          <a:p>
            <a:fld id="{4554DCB8-F868-6D4C-808A-6085E1BAB33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295400" y="2658533"/>
            <a:ext cx="4718304" cy="576262"/>
          </a:xfrm>
        </p:spPr>
        <p:txBody>
          <a:bodyPr anchor="b">
            <a:noAutofit/>
          </a:bodyPr>
          <a:lstStyle>
            <a:lvl1pPr marL="0" indent="0">
              <a:spcBef>
                <a:spcPts val="670"/>
              </a:spcBef>
              <a:spcAft>
                <a:spcPts val="600"/>
              </a:spcAft>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endParaRPr lang="en-US"/>
          </a:p>
        </p:txBody>
      </p:sp>
      <p:sp>
        <p:nvSpPr>
          <p:cNvPr id="4" name="Content Placeholder 3"/>
          <p:cNvSpPr>
            <a:spLocks noGrp="1"/>
          </p:cNvSpPr>
          <p:nvPr>
            <p:ph sz="half" idx="2"/>
          </p:nvPr>
        </p:nvSpPr>
        <p:spPr>
          <a:xfrm>
            <a:off x="1295400" y="3243262"/>
            <a:ext cx="4718304" cy="2632605"/>
          </a:xfrm>
        </p:spPr>
        <p:txBody>
          <a:bodyPr anchor="t">
            <a:normAutofit/>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Text Placeholder 4"/>
          <p:cNvSpPr>
            <a:spLocks noGrp="1"/>
          </p:cNvSpPr>
          <p:nvPr>
            <p:ph type="body" sz="quarter" idx="3"/>
          </p:nvPr>
        </p:nvSpPr>
        <p:spPr>
          <a:xfrm>
            <a:off x="6180670" y="2658533"/>
            <a:ext cx="4718304" cy="576262"/>
          </a:xfrm>
        </p:spPr>
        <p:txBody>
          <a:bodyPr anchor="b">
            <a:noAutofit/>
          </a:bodyPr>
          <a:lstStyle>
            <a:lvl1pPr marL="0" indent="0">
              <a:spcBef>
                <a:spcPts val="670"/>
              </a:spcBef>
              <a:spcAft>
                <a:spcPts val="600"/>
              </a:spcAft>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endParaRPr lang="en-US"/>
          </a:p>
        </p:txBody>
      </p:sp>
      <p:sp>
        <p:nvSpPr>
          <p:cNvPr id="6" name="Content Placeholder 5"/>
          <p:cNvSpPr>
            <a:spLocks noGrp="1"/>
          </p:cNvSpPr>
          <p:nvPr>
            <p:ph sz="quarter" idx="4"/>
          </p:nvPr>
        </p:nvSpPr>
        <p:spPr>
          <a:xfrm>
            <a:off x="6180670" y="3243262"/>
            <a:ext cx="4718304" cy="2632605"/>
          </a:xfrm>
        </p:spPr>
        <p:txBody>
          <a:bodyPr anchor="t">
            <a:normAutofit/>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7" name="Date Placeholder 6"/>
          <p:cNvSpPr>
            <a:spLocks noGrp="1"/>
          </p:cNvSpPr>
          <p:nvPr>
            <p:ph type="dt" sz="half" idx="10"/>
          </p:nvPr>
        </p:nvSpPr>
        <p:spPr/>
        <p:txBody>
          <a:bodyPr/>
          <a:lstStyle/>
          <a:p>
            <a:fld id="{84AA43E4-43C1-4F47-B3F8-BDA699A40BEC}" type="datetime1">
              <a:rPr lang="en-US" smtClean="0"/>
            </a:fld>
            <a:endParaRPr lang="en-US"/>
          </a:p>
        </p:txBody>
      </p:sp>
      <p:sp>
        <p:nvSpPr>
          <p:cNvPr id="8" name="Footer Placeholder 7"/>
          <p:cNvSpPr>
            <a:spLocks noGrp="1"/>
          </p:cNvSpPr>
          <p:nvPr>
            <p:ph type="ftr" sz="quarter" idx="11"/>
          </p:nvPr>
        </p:nvSpPr>
        <p:spPr/>
        <p:txBody>
          <a:bodyPr/>
          <a:lstStyle/>
          <a:p>
            <a:r>
              <a:rPr lang="en-US"/>
              <a:t>P.T.A- NJI- 13/09/22</a:t>
            </a:r>
            <a:endParaRPr lang="en-US"/>
          </a:p>
        </p:txBody>
      </p:sp>
      <p:sp>
        <p:nvSpPr>
          <p:cNvPr id="9" name="Slide Number Placeholder 8"/>
          <p:cNvSpPr>
            <a:spLocks noGrp="1"/>
          </p:cNvSpPr>
          <p:nvPr>
            <p:ph type="sldNum" sz="quarter" idx="12"/>
          </p:nvPr>
        </p:nvSpPr>
        <p:spPr/>
        <p:txBody>
          <a:bodyPr/>
          <a:lstStyle/>
          <a:p>
            <a:fld id="{4554DCB8-F868-6D4C-808A-6085E1BAB339}" type="slidenum">
              <a:rPr lang="en-US" smtClean="0"/>
            </a:fld>
            <a:endParaRPr lang="en-US"/>
          </a:p>
        </p:txBody>
      </p:sp>
      <p:cxnSp>
        <p:nvCxnSpPr>
          <p:cNvPr id="18" name="Straight Connector 1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EE4C6B6-F6C4-7B48-A311-CAAABDF4102E}" type="datetime1">
              <a:rPr lang="en-US" smtClean="0"/>
            </a:fld>
            <a:endParaRPr lang="en-US"/>
          </a:p>
        </p:txBody>
      </p:sp>
      <p:sp>
        <p:nvSpPr>
          <p:cNvPr id="4" name="Footer Placeholder 3"/>
          <p:cNvSpPr>
            <a:spLocks noGrp="1"/>
          </p:cNvSpPr>
          <p:nvPr>
            <p:ph type="ftr" sz="quarter" idx="11"/>
          </p:nvPr>
        </p:nvSpPr>
        <p:spPr/>
        <p:txBody>
          <a:bodyPr/>
          <a:lstStyle/>
          <a:p>
            <a:r>
              <a:rPr lang="en-US"/>
              <a:t>P.T.A- NJI- 13/09/22</a:t>
            </a:r>
            <a:endParaRPr lang="en-US"/>
          </a:p>
        </p:txBody>
      </p:sp>
      <p:sp>
        <p:nvSpPr>
          <p:cNvPr id="5" name="Slide Number Placeholder 4"/>
          <p:cNvSpPr>
            <a:spLocks noGrp="1"/>
          </p:cNvSpPr>
          <p:nvPr>
            <p:ph type="sldNum" sz="quarter" idx="12"/>
          </p:nvPr>
        </p:nvSpPr>
        <p:spPr/>
        <p:txBody>
          <a:bodyPr/>
          <a:lstStyle/>
          <a:p>
            <a:fld id="{4554DCB8-F868-6D4C-808A-6085E1BAB339}" type="slidenum">
              <a:rPr lang="en-US" smtClean="0"/>
            </a:fld>
            <a:endParaRPr lang="en-US"/>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903FB4-6745-7C45-B9A0-7C166083D20E}" type="datetime1">
              <a:rPr lang="en-US" smtClean="0"/>
            </a:fld>
            <a:endParaRPr lang="en-US"/>
          </a:p>
        </p:txBody>
      </p:sp>
      <p:sp>
        <p:nvSpPr>
          <p:cNvPr id="3" name="Footer Placeholder 2"/>
          <p:cNvSpPr>
            <a:spLocks noGrp="1"/>
          </p:cNvSpPr>
          <p:nvPr>
            <p:ph type="ftr" sz="quarter" idx="11"/>
          </p:nvPr>
        </p:nvSpPr>
        <p:spPr/>
        <p:txBody>
          <a:bodyPr/>
          <a:lstStyle/>
          <a:p>
            <a:r>
              <a:rPr lang="en-US"/>
              <a:t>P.T.A- NJI- 13/09/22</a:t>
            </a:r>
            <a:endParaRPr lang="en-US"/>
          </a:p>
        </p:txBody>
      </p:sp>
      <p:sp>
        <p:nvSpPr>
          <p:cNvPr id="4" name="Slide Number Placeholder 3"/>
          <p:cNvSpPr>
            <a:spLocks noGrp="1"/>
          </p:cNvSpPr>
          <p:nvPr>
            <p:ph type="sldNum" sz="quarter" idx="12"/>
          </p:nvPr>
        </p:nvSpPr>
        <p:spPr/>
        <p:txBody>
          <a:bodyPr/>
          <a:lstStyle/>
          <a:p>
            <a:fld id="{4554DCB8-F868-6D4C-808A-6085E1BAB33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3811" y="1388534"/>
            <a:ext cx="3718455"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418668" y="982131"/>
            <a:ext cx="5469466" cy="4893735"/>
          </a:xfrm>
        </p:spPr>
        <p:txBody>
          <a:bodyPr anchor="ctr">
            <a:normAutofit/>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Text Placeholder 3"/>
          <p:cNvSpPr>
            <a:spLocks noGrp="1"/>
          </p:cNvSpPr>
          <p:nvPr>
            <p:ph type="body" sz="half" idx="2"/>
          </p:nvPr>
        </p:nvSpPr>
        <p:spPr>
          <a:xfrm>
            <a:off x="1293811" y="3031065"/>
            <a:ext cx="3718455"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599363B1-37B4-4D40-BFFD-176A00D574AC}" type="datetime1">
              <a:rPr lang="en-US" smtClean="0"/>
            </a:fld>
            <a:endParaRPr lang="en-US"/>
          </a:p>
        </p:txBody>
      </p:sp>
      <p:sp>
        <p:nvSpPr>
          <p:cNvPr id="6" name="Footer Placeholder 5"/>
          <p:cNvSpPr>
            <a:spLocks noGrp="1"/>
          </p:cNvSpPr>
          <p:nvPr>
            <p:ph type="ftr" sz="quarter" idx="11"/>
          </p:nvPr>
        </p:nvSpPr>
        <p:spPr/>
        <p:txBody>
          <a:bodyPr/>
          <a:lstStyle/>
          <a:p>
            <a:r>
              <a:rPr lang="en-US"/>
              <a:t>P.T.A- NJI- 13/09/22</a:t>
            </a:r>
            <a:endParaRPr lang="en-US"/>
          </a:p>
        </p:txBody>
      </p:sp>
      <p:sp>
        <p:nvSpPr>
          <p:cNvPr id="7" name="Slide Number Placeholder 6"/>
          <p:cNvSpPr>
            <a:spLocks noGrp="1"/>
          </p:cNvSpPr>
          <p:nvPr>
            <p:ph type="sldNum" sz="quarter" idx="12"/>
          </p:nvPr>
        </p:nvSpPr>
        <p:spPr/>
        <p:txBody>
          <a:bodyPr/>
          <a:lstStyle/>
          <a:p>
            <a:fld id="{4554DCB8-F868-6D4C-808A-6085E1BAB339}" type="slidenum">
              <a:rPr lang="en-US" smtClean="0"/>
            </a:fld>
            <a:endParaRPr lang="en-US"/>
          </a:p>
        </p:txBody>
      </p:sp>
      <p:cxnSp>
        <p:nvCxnSpPr>
          <p:cNvPr id="16" name="Straight Connector 15"/>
          <p:cNvCxnSpPr/>
          <p:nvPr/>
        </p:nvCxnSpPr>
        <p:spPr>
          <a:xfrm>
            <a:off x="1396169" y="2912533"/>
            <a:ext cx="3514498" cy="0"/>
          </a:xfrm>
          <a:prstGeom prst="line">
            <a:avLst/>
          </a:prstGeom>
          <a:ln w="15875"/>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399" y="1883832"/>
            <a:ext cx="6241816" cy="1371600"/>
          </a:xfrm>
        </p:spPr>
        <p:txBody>
          <a:bodyPr anchor="b">
            <a:normAutofit/>
          </a:bodyPr>
          <a:lstStyle>
            <a:lvl1pPr algn="ctr">
              <a:defRPr sz="2800" b="0"/>
            </a:lvl1pPr>
          </a:lstStyle>
          <a:p>
            <a:r>
              <a:rPr lang="en-US"/>
              <a:t>Click to edit Master title style</a:t>
            </a:r>
            <a:endParaRPr lang="en-US" dirty="0"/>
          </a:p>
        </p:txBody>
      </p:sp>
      <p:sp>
        <p:nvSpPr>
          <p:cNvPr id="17" name="Picture Placeholder 2"/>
          <p:cNvSpPr>
            <a:spLocks noGrp="1" noChangeAspect="1"/>
          </p:cNvSpPr>
          <p:nvPr>
            <p:ph type="pic" idx="1"/>
          </p:nvPr>
        </p:nvSpPr>
        <p:spPr>
          <a:xfrm>
            <a:off x="8094831" y="1041400"/>
            <a:ext cx="3063347" cy="4775200"/>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295399" y="3255432"/>
            <a:ext cx="6241816" cy="1828800"/>
          </a:xfrm>
        </p:spPr>
        <p:txBody>
          <a:bodyPr anchor="t">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341B2EB8-E8FD-FF4E-A57B-958DC12B416A}" type="datetime1">
              <a:rPr lang="en-US" smtClean="0"/>
            </a:fld>
            <a:endParaRPr lang="en-US"/>
          </a:p>
        </p:txBody>
      </p:sp>
      <p:sp>
        <p:nvSpPr>
          <p:cNvPr id="6" name="Footer Placeholder 5"/>
          <p:cNvSpPr>
            <a:spLocks noGrp="1"/>
          </p:cNvSpPr>
          <p:nvPr>
            <p:ph type="ftr" sz="quarter" idx="11"/>
          </p:nvPr>
        </p:nvSpPr>
        <p:spPr/>
        <p:txBody>
          <a:bodyPr/>
          <a:lstStyle/>
          <a:p>
            <a:r>
              <a:rPr lang="en-US"/>
              <a:t>P.T.A- NJI- 13/09/22</a:t>
            </a:r>
            <a:endParaRPr lang="en-US"/>
          </a:p>
        </p:txBody>
      </p:sp>
      <p:sp>
        <p:nvSpPr>
          <p:cNvPr id="7" name="Slide Number Placeholder 6"/>
          <p:cNvSpPr>
            <a:spLocks noGrp="1"/>
          </p:cNvSpPr>
          <p:nvPr>
            <p:ph type="sldNum" sz="quarter" idx="12"/>
          </p:nvPr>
        </p:nvSpPr>
        <p:spPr/>
        <p:txBody>
          <a:bodyPr/>
          <a:lstStyle/>
          <a:p>
            <a:fld id="{4554DCB8-F868-6D4C-808A-6085E1BAB33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0" Type="http://schemas.openxmlformats.org/officeDocument/2006/relationships/theme" Target="../theme/theme1.xml"/><Relationship Id="rId2" Type="http://schemas.openxmlformats.org/officeDocument/2006/relationships/slideLayout" Target="../slideLayouts/slideLayout2.xml"/><Relationship Id="rId19" Type="http://schemas.openxmlformats.org/officeDocument/2006/relationships/image" Target="../media/image4.png"/><Relationship Id="rId18" Type="http://schemas.openxmlformats.org/officeDocument/2006/relationships/image" Target="../media/image3.png"/><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15736" y="0"/>
            <a:ext cx="12229962" cy="6856214"/>
            <a:chOff x="-15736" y="0"/>
            <a:chExt cx="12229962" cy="6856214"/>
          </a:xfrm>
        </p:grpSpPr>
        <p:pic>
          <p:nvPicPr>
            <p:cNvPr id="8" name="Picture 7" descr="HD-PanelContent.png"/>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9" name="Rectangle 8"/>
            <p:cNvSpPr/>
            <p:nvPr/>
          </p:nvSpPr>
          <p:spPr>
            <a:xfrm>
              <a:off x="608012" y="609600"/>
              <a:ext cx="10972800" cy="5638800"/>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19">
              <a:extLst>
                <a:ext uri="{28A0092B-C50C-407E-A947-70E740481C1C}">
                  <a14:useLocalDpi xmlns:a14="http://schemas.microsoft.com/office/drawing/2010/main" val="0"/>
                </a:ext>
              </a:extLst>
            </a:blip>
            <a:srcRect/>
            <a:stretch>
              <a:fillRect/>
            </a:stretch>
          </p:blipFill>
          <p:spPr>
            <a:xfrm>
              <a:off x="-15736" y="3153832"/>
              <a:ext cx="777240" cy="606425"/>
            </a:xfrm>
            <a:prstGeom prst="rect">
              <a:avLst/>
            </a:prstGeom>
          </p:spPr>
        </p:pic>
        <p:pic>
          <p:nvPicPr>
            <p:cNvPr id="11" name="Picture 10" descr="HDRibbonContent-UniformTrim.png"/>
            <p:cNvPicPr>
              <a:picLocks noChangeAspect="1"/>
            </p:cNvPicPr>
            <p:nvPr/>
          </p:nvPicPr>
          <p:blipFill rotWithShape="1">
            <a:blip r:embed="rId19">
              <a:extLst>
                <a:ext uri="{28A0092B-C50C-407E-A947-70E740481C1C}">
                  <a14:useLocalDpi xmlns:a14="http://schemas.microsoft.com/office/drawing/2010/main" val="0"/>
                </a:ext>
              </a:extLst>
            </a:blip>
            <a:srcRect/>
            <a:stretch>
              <a:fillRect/>
            </a:stretch>
          </p:blipFill>
          <p:spPr>
            <a:xfrm>
              <a:off x="11436986" y="3153832"/>
              <a:ext cx="777240" cy="606425"/>
            </a:xfrm>
            <a:prstGeom prst="rect">
              <a:avLst/>
            </a:prstGeom>
          </p:spPr>
        </p:pic>
      </p:grpSp>
      <p:sp>
        <p:nvSpPr>
          <p:cNvPr id="2" name="Title Placeholder 1"/>
          <p:cNvSpPr>
            <a:spLocks noGrp="1"/>
          </p:cNvSpPr>
          <p:nvPr>
            <p:ph type="title"/>
          </p:nvPr>
        </p:nvSpPr>
        <p:spPr>
          <a:xfrm>
            <a:off x="1295402" y="982132"/>
            <a:ext cx="9601196" cy="13038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95401" y="2556932"/>
            <a:ext cx="9601196" cy="3318936"/>
          </a:xfrm>
          <a:prstGeom prst="rect">
            <a:avLst/>
          </a:prstGeom>
        </p:spPr>
        <p:txBody>
          <a:bodyPr vert="horz" lIns="91440" tIns="45720" rIns="91440" bIns="45720" rtlCol="0" anchor="t">
            <a:normAutofit/>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2"/>
          </p:nvPr>
        </p:nvSpPr>
        <p:spPr>
          <a:xfrm>
            <a:off x="8677501" y="5969000"/>
            <a:ext cx="160020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7BCF88B-E050-484A-A519-B0F2D135B853}" type="datetime1">
              <a:rPr lang="en-US" smtClean="0"/>
            </a:fld>
            <a:endParaRPr lang="en-US"/>
          </a:p>
        </p:txBody>
      </p:sp>
      <p:sp>
        <p:nvSpPr>
          <p:cNvPr id="5" name="Footer Placeholder 4"/>
          <p:cNvSpPr>
            <a:spLocks noGrp="1"/>
          </p:cNvSpPr>
          <p:nvPr>
            <p:ph type="ftr" sz="quarter" idx="3"/>
          </p:nvPr>
        </p:nvSpPr>
        <p:spPr>
          <a:xfrm>
            <a:off x="1295401" y="5969000"/>
            <a:ext cx="7305900"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n-US"/>
              <a:t>P.T.A- NJI- 13/09/22</a:t>
            </a:r>
            <a:endParaRPr lang="en-US"/>
          </a:p>
        </p:txBody>
      </p:sp>
      <p:sp>
        <p:nvSpPr>
          <p:cNvPr id="6" name="Slide Number Placeholder 5"/>
          <p:cNvSpPr>
            <a:spLocks noGrp="1"/>
          </p:cNvSpPr>
          <p:nvPr>
            <p:ph type="sldNum" sz="quarter" idx="4"/>
          </p:nvPr>
        </p:nvSpPr>
        <p:spPr>
          <a:xfrm>
            <a:off x="10353901" y="5969000"/>
            <a:ext cx="542697"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554DCB8-F868-6D4C-808A-6085E1BAB33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hdr="0" dt="0"/>
  <p:txStyles>
    <p:title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panose="020B0604020202020204"/>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panose="020B0604020202020204"/>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panose="020B0604020202020204"/>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panose="020B0604020202020204"/>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panose="020B0604020202020204"/>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panose="020B0604020202020204"/>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panose="020B0604020202020204"/>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panose="020B0604020202020204"/>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panose="020B0604020202020204"/>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Detention and Remand Protocols: Practice and Procedure under the Administration of Criminal Justice (ACJA) , 2015</a:t>
            </a:r>
            <a:endParaRPr lang="en-US" sz="2800" dirty="0"/>
          </a:p>
        </p:txBody>
      </p:sp>
      <p:sp>
        <p:nvSpPr>
          <p:cNvPr id="3" name="Subtitle 2"/>
          <p:cNvSpPr>
            <a:spLocks noGrp="1"/>
          </p:cNvSpPr>
          <p:nvPr>
            <p:ph type="subTitle" idx="1"/>
          </p:nvPr>
        </p:nvSpPr>
        <p:spPr/>
        <p:txBody>
          <a:bodyPr>
            <a:normAutofit lnSpcReduction="10000"/>
          </a:bodyPr>
          <a:lstStyle/>
          <a:p>
            <a:r>
              <a:rPr lang="en-US" dirty="0"/>
              <a:t>By</a:t>
            </a:r>
            <a:endParaRPr lang="en-US" dirty="0"/>
          </a:p>
          <a:p>
            <a:r>
              <a:rPr lang="en-US" dirty="0"/>
              <a:t>Prof. P.T. </a:t>
            </a:r>
            <a:r>
              <a:rPr lang="en-US" dirty="0" err="1"/>
              <a:t>Akper</a:t>
            </a:r>
            <a:r>
              <a:rPr lang="en-US" dirty="0"/>
              <a:t>, SAN, OFR</a:t>
            </a:r>
            <a:endParaRPr lang="en-US" dirty="0"/>
          </a:p>
          <a:p>
            <a:r>
              <a:rPr lang="en-US" dirty="0"/>
              <a:t>Research Professor of Law</a:t>
            </a:r>
            <a:endParaRPr lang="en-US" dirty="0"/>
          </a:p>
        </p:txBody>
      </p:sp>
      <p:sp>
        <p:nvSpPr>
          <p:cNvPr id="4" name="Footer Placeholder 3"/>
          <p:cNvSpPr>
            <a:spLocks noGrp="1"/>
          </p:cNvSpPr>
          <p:nvPr>
            <p:ph type="ftr" sz="quarter" idx="11"/>
          </p:nvPr>
        </p:nvSpPr>
        <p:spPr/>
        <p:txBody>
          <a:bodyPr/>
          <a:lstStyle/>
          <a:p>
            <a:r>
              <a:rPr lang="en-US"/>
              <a:t>P.T.A- NJI- 13/09/22</a:t>
            </a:r>
            <a:endParaRPr lang="en-US"/>
          </a:p>
        </p:txBody>
      </p:sp>
      <p:sp>
        <p:nvSpPr>
          <p:cNvPr id="5" name="Slide Number Placeholder 4"/>
          <p:cNvSpPr>
            <a:spLocks noGrp="1"/>
          </p:cNvSpPr>
          <p:nvPr>
            <p:ph type="sldNum" sz="quarter" idx="12"/>
          </p:nvPr>
        </p:nvSpPr>
        <p:spPr/>
        <p:txBody>
          <a:bodyPr/>
          <a:lstStyle/>
          <a:p>
            <a:fld id="{4554DCB8-F868-6D4C-808A-6085E1BAB339}" type="slidenum">
              <a:rPr lang="en-US" smtClean="0"/>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a:t>P.T.A- NJI- 13/09/22</a:t>
            </a:r>
            <a:endParaRPr lang="en-US"/>
          </a:p>
        </p:txBody>
      </p:sp>
      <p:sp>
        <p:nvSpPr>
          <p:cNvPr id="3" name="Slide Number Placeholder 2"/>
          <p:cNvSpPr>
            <a:spLocks noGrp="1"/>
          </p:cNvSpPr>
          <p:nvPr>
            <p:ph type="sldNum" sz="quarter" idx="12"/>
          </p:nvPr>
        </p:nvSpPr>
        <p:spPr/>
        <p:txBody>
          <a:bodyPr/>
          <a:lstStyle/>
          <a:p>
            <a:fld id="{4554DCB8-F868-6D4C-808A-6085E1BAB339}" type="slidenum">
              <a:rPr lang="en-US" smtClean="0"/>
            </a:fld>
            <a:endParaRPr lang="en-US"/>
          </a:p>
        </p:txBody>
      </p:sp>
      <p:sp>
        <p:nvSpPr>
          <p:cNvPr id="4" name="TextBox 3"/>
          <p:cNvSpPr txBox="1"/>
          <p:nvPr/>
        </p:nvSpPr>
        <p:spPr>
          <a:xfrm>
            <a:off x="955040" y="944880"/>
            <a:ext cx="10495280" cy="4801314"/>
          </a:xfrm>
          <a:prstGeom prst="rect">
            <a:avLst/>
          </a:prstGeom>
          <a:noFill/>
        </p:spPr>
        <p:txBody>
          <a:bodyPr wrap="square" rtlCol="0">
            <a:spAutoFit/>
          </a:bodyPr>
          <a:lstStyle/>
          <a:p>
            <a:pPr algn="just"/>
            <a:r>
              <a:rPr lang="en-US" dirty="0"/>
              <a:t>The courts ensure strict adherence to the provisions of ACJA on remand. In </a:t>
            </a:r>
            <a:r>
              <a:rPr lang="en-US" b="1" i="1" dirty="0"/>
              <a:t>Joshua </a:t>
            </a:r>
            <a:r>
              <a:rPr lang="en-US" b="1" i="1" dirty="0" err="1"/>
              <a:t>Idokoiji</a:t>
            </a:r>
            <a:r>
              <a:rPr lang="en-US" b="1" i="1" dirty="0"/>
              <a:t> v NPF &amp; 7Ors (FCT/HC/M/2167/16)</a:t>
            </a:r>
            <a:r>
              <a:rPr lang="en-US" dirty="0"/>
              <a:t> , the applicant was arrested and detained for 5 days. The Court stated that steps to keep a suspect further in custody pending investigation must of necessity be done in strict compliance with the provisions of sections 293 and 294 of ACJA by approaching the court within one day of suspects arrest for leave to keep him in custody as regulated by the Act; and that the contrary act must be viewed as and declared a breach of the suspects fundamental righty to personal liberty. The court held the detention of the suspect was illegal, unlawful and a violation of the right to personal liberty guaranteed under section 35 of the Constitution. </a:t>
            </a:r>
            <a:endParaRPr lang="en-US" dirty="0"/>
          </a:p>
          <a:p>
            <a:pPr algn="just"/>
            <a:r>
              <a:rPr lang="en-US" dirty="0"/>
              <a:t>Also, in </a:t>
            </a:r>
            <a:r>
              <a:rPr lang="en-US" b="1" i="1" dirty="0"/>
              <a:t>Paul </a:t>
            </a:r>
            <a:r>
              <a:rPr lang="en-US" b="1" i="1" dirty="0" err="1"/>
              <a:t>Okpalla</a:t>
            </a:r>
            <a:r>
              <a:rPr lang="en-US" b="1" i="1" dirty="0"/>
              <a:t> v COP FCT &amp; Anor ( FCT/HC/CV/2017/16) </a:t>
            </a:r>
            <a:r>
              <a:rPr lang="en-US" dirty="0"/>
              <a:t>the court expressly stated that a party cannot be faulted for suspecting another for committing a criminal offence but where the other has been arrested and detained upon such suspicion, the law provides that such an arrest and detention cannot be at large or indefinite. The applicant was detained for over one month and upon application , the court held the detention to be unjustifiable, illegal and unlawful and a violation of the applicant’s fundamental right to personal liberty.</a:t>
            </a:r>
            <a:endParaRPr lang="en-US" dirty="0"/>
          </a:p>
          <a:p>
            <a:pPr algn="just"/>
            <a:r>
              <a:rPr lang="en-US" dirty="0"/>
              <a:t>But, in </a:t>
            </a:r>
            <a:r>
              <a:rPr lang="en-US" b="1" i="1" dirty="0"/>
              <a:t>Chief Femi Kayode v EFCC (FCT/HC/CV/1767/16)</a:t>
            </a:r>
            <a:r>
              <a:rPr lang="en-US" dirty="0"/>
              <a:t> the application was denied because an order for remand was duly obtained within one day of his arrest for extension of detention pursuant to the provisions of the ACJA.  The Court while condemning the practice of holding charge, stated that remand provisions  in sections 293-299 of ACJA were not designed to give law enforcement agencies a blanket leave to obtain Court orders in order to keep suspects on indefinite detention while fishing for evidence to prosecute them.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endParaRPr lang="en-US" dirty="0"/>
          </a:p>
        </p:txBody>
      </p:sp>
      <p:sp>
        <p:nvSpPr>
          <p:cNvPr id="3" name="Content Placeholder 2"/>
          <p:cNvSpPr>
            <a:spLocks noGrp="1"/>
          </p:cNvSpPr>
          <p:nvPr>
            <p:ph idx="1"/>
          </p:nvPr>
        </p:nvSpPr>
        <p:spPr/>
        <p:txBody>
          <a:bodyPr>
            <a:normAutofit lnSpcReduction="10000"/>
          </a:bodyPr>
          <a:lstStyle/>
          <a:p>
            <a:pPr algn="just"/>
            <a:r>
              <a:rPr lang="en-US" dirty="0"/>
              <a:t>ACJA contain significant provisions that protect the rights of suspects especially their personal liberty.</a:t>
            </a:r>
            <a:endParaRPr lang="en-US" dirty="0"/>
          </a:p>
          <a:p>
            <a:pPr algn="just"/>
            <a:r>
              <a:rPr lang="en-US" dirty="0"/>
              <a:t>Remand Order Protocols under ACJA ensures that courts are in a supervisory position to ensure that pre-trial detentions are not indefinite.</a:t>
            </a:r>
            <a:endParaRPr lang="en-US" dirty="0"/>
          </a:p>
          <a:p>
            <a:pPr algn="just"/>
            <a:r>
              <a:rPr lang="en-US" dirty="0"/>
              <a:t>However, the problem of arrest pending investigation persists and has the potential of eroding the gains anticipated under ACJA.</a:t>
            </a:r>
            <a:endParaRPr lang="en-US" dirty="0"/>
          </a:p>
          <a:p>
            <a:pPr algn="just"/>
            <a:r>
              <a:rPr lang="en-US" dirty="0"/>
              <a:t>The granting of custodial orders at pre-trial stage has the potential of exacerbating the awaiting trial population in Nigeria. </a:t>
            </a:r>
            <a:endParaRPr lang="en-US" dirty="0"/>
          </a:p>
        </p:txBody>
      </p:sp>
      <p:sp>
        <p:nvSpPr>
          <p:cNvPr id="4" name="Footer Placeholder 3"/>
          <p:cNvSpPr>
            <a:spLocks noGrp="1"/>
          </p:cNvSpPr>
          <p:nvPr>
            <p:ph type="ftr" sz="quarter" idx="11"/>
          </p:nvPr>
        </p:nvSpPr>
        <p:spPr/>
        <p:txBody>
          <a:bodyPr/>
          <a:lstStyle/>
          <a:p>
            <a:r>
              <a:rPr lang="en-US"/>
              <a:t>P.T.A- NJI- 13/09/22</a:t>
            </a:r>
            <a:endParaRPr lang="en-US"/>
          </a:p>
        </p:txBody>
      </p:sp>
      <p:sp>
        <p:nvSpPr>
          <p:cNvPr id="5" name="Slide Number Placeholder 4"/>
          <p:cNvSpPr>
            <a:spLocks noGrp="1"/>
          </p:cNvSpPr>
          <p:nvPr>
            <p:ph type="sldNum" sz="quarter" idx="12"/>
          </p:nvPr>
        </p:nvSpPr>
        <p:spPr/>
        <p:txBody>
          <a:bodyPr/>
          <a:lstStyle/>
          <a:p>
            <a:fld id="{4554DCB8-F868-6D4C-808A-6085E1BAB339}" type="slidenum">
              <a:rPr lang="en-US" smtClean="0"/>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Recommendations</a:t>
            </a:r>
            <a:endParaRPr lang="en-US" dirty="0"/>
          </a:p>
        </p:txBody>
      </p:sp>
      <p:sp>
        <p:nvSpPr>
          <p:cNvPr id="3" name="Content Placeholder 2"/>
          <p:cNvSpPr>
            <a:spLocks noGrp="1"/>
          </p:cNvSpPr>
          <p:nvPr>
            <p:ph idx="1"/>
          </p:nvPr>
        </p:nvSpPr>
        <p:spPr/>
        <p:txBody>
          <a:bodyPr>
            <a:normAutofit/>
          </a:bodyPr>
          <a:lstStyle/>
          <a:p>
            <a:r>
              <a:rPr lang="en-US" dirty="0"/>
              <a:t>The  administration of criminal justice system should be reformed to allow for non-custodial alternatives pending further investigation and legal advice.</a:t>
            </a:r>
            <a:endParaRPr lang="en-US" dirty="0"/>
          </a:p>
          <a:p>
            <a:r>
              <a:rPr lang="en-US" dirty="0"/>
              <a:t>The deposit of travel documents, title documents, money and other valuable assets in lieu of custodial orders at pre-trial stage should be considered and implemented.</a:t>
            </a:r>
            <a:endParaRPr lang="en-US" dirty="0"/>
          </a:p>
          <a:p>
            <a:r>
              <a:rPr lang="en-US" dirty="0"/>
              <a:t>The Attorney General should enjoin Law enforcement personnel to desist from the current practice of arresting suspects before investigation.</a:t>
            </a:r>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t>P.T.A- NJI- 13/09/22</a:t>
            </a:r>
            <a:endParaRPr lang="en-US"/>
          </a:p>
        </p:txBody>
      </p:sp>
      <p:sp>
        <p:nvSpPr>
          <p:cNvPr id="5" name="Slide Number Placeholder 4"/>
          <p:cNvSpPr>
            <a:spLocks noGrp="1"/>
          </p:cNvSpPr>
          <p:nvPr>
            <p:ph type="sldNum" sz="quarter" idx="12"/>
          </p:nvPr>
        </p:nvSpPr>
        <p:spPr/>
        <p:txBody>
          <a:bodyPr/>
          <a:lstStyle/>
          <a:p>
            <a:fld id="{4554DCB8-F868-6D4C-808A-6085E1BAB339}" type="slidenum">
              <a:rPr lang="en-US" smtClean="0"/>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Outcomes</a:t>
            </a:r>
            <a:endParaRPr lang="en-US" dirty="0"/>
          </a:p>
        </p:txBody>
      </p:sp>
      <p:sp>
        <p:nvSpPr>
          <p:cNvPr id="3" name="Content Placeholder 2"/>
          <p:cNvSpPr>
            <a:spLocks noGrp="1"/>
          </p:cNvSpPr>
          <p:nvPr>
            <p:ph idx="1"/>
          </p:nvPr>
        </p:nvSpPr>
        <p:spPr/>
        <p:txBody>
          <a:bodyPr/>
          <a:lstStyle/>
          <a:p>
            <a:r>
              <a:rPr lang="en-US" dirty="0"/>
              <a:t>Comprehend the Remand Order Protocols under ACJA.</a:t>
            </a:r>
            <a:endParaRPr lang="en-US" dirty="0"/>
          </a:p>
          <a:p>
            <a:r>
              <a:rPr lang="en-US" dirty="0"/>
              <a:t>Appreciate the utility of Court Supervision of pre-trial detentions and remand.</a:t>
            </a:r>
            <a:endParaRPr lang="en-US" dirty="0"/>
          </a:p>
          <a:p>
            <a:r>
              <a:rPr lang="en-US" dirty="0"/>
              <a:t>Comprehend the enormity of the problem of pre-trial detentions and policy options for ameliorating the problem.</a:t>
            </a:r>
            <a:endParaRPr lang="en-US" dirty="0"/>
          </a:p>
        </p:txBody>
      </p:sp>
      <p:sp>
        <p:nvSpPr>
          <p:cNvPr id="4" name="Footer Placeholder 3"/>
          <p:cNvSpPr>
            <a:spLocks noGrp="1"/>
          </p:cNvSpPr>
          <p:nvPr>
            <p:ph type="ftr" sz="quarter" idx="11"/>
          </p:nvPr>
        </p:nvSpPr>
        <p:spPr/>
        <p:txBody>
          <a:bodyPr/>
          <a:lstStyle/>
          <a:p>
            <a:r>
              <a:rPr lang="en-US"/>
              <a:t>P.T.A- NJI- 13/09/22</a:t>
            </a:r>
            <a:endParaRPr lang="en-US"/>
          </a:p>
        </p:txBody>
      </p:sp>
      <p:sp>
        <p:nvSpPr>
          <p:cNvPr id="5" name="Slide Number Placeholder 4"/>
          <p:cNvSpPr>
            <a:spLocks noGrp="1"/>
          </p:cNvSpPr>
          <p:nvPr>
            <p:ph type="sldNum" sz="quarter" idx="12"/>
          </p:nvPr>
        </p:nvSpPr>
        <p:spPr/>
        <p:txBody>
          <a:bodyPr/>
          <a:lstStyle/>
          <a:p>
            <a:fld id="{4554DCB8-F868-6D4C-808A-6085E1BAB339}" type="slidenum">
              <a:rPr lang="en-US" smtClean="0"/>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endParaRPr lang="en-US" dirty="0"/>
          </a:p>
        </p:txBody>
      </p:sp>
      <p:sp>
        <p:nvSpPr>
          <p:cNvPr id="3" name="Content Placeholder 2"/>
          <p:cNvSpPr>
            <a:spLocks noGrp="1"/>
          </p:cNvSpPr>
          <p:nvPr>
            <p:ph idx="1"/>
          </p:nvPr>
        </p:nvSpPr>
        <p:spPr/>
        <p:txBody>
          <a:bodyPr/>
          <a:lstStyle/>
          <a:p>
            <a:pPr algn="just"/>
            <a:r>
              <a:rPr lang="en-US" dirty="0"/>
              <a:t>Examine issues and challenges relating to pre-trial detentions.</a:t>
            </a:r>
            <a:endParaRPr lang="en-US" dirty="0"/>
          </a:p>
          <a:p>
            <a:pPr algn="just"/>
            <a:r>
              <a:rPr lang="en-US" dirty="0"/>
              <a:t>Discuss the imperatives of judicial supervision of pre-trial detentions.</a:t>
            </a:r>
            <a:endParaRPr lang="en-US" dirty="0"/>
          </a:p>
          <a:p>
            <a:pPr algn="just"/>
            <a:r>
              <a:rPr lang="en-US" dirty="0"/>
              <a:t>Explain the remand protocols under ACJA and the utility of such protocols.</a:t>
            </a:r>
            <a:endParaRPr lang="en-US" dirty="0"/>
          </a:p>
          <a:p>
            <a:pPr algn="just"/>
            <a:r>
              <a:rPr lang="en-US" dirty="0"/>
              <a:t>Proffer recommendations for addressing the challenges associated with pre-trial detentions.</a:t>
            </a:r>
            <a:endParaRPr lang="en-US" dirty="0"/>
          </a:p>
        </p:txBody>
      </p:sp>
      <p:sp>
        <p:nvSpPr>
          <p:cNvPr id="4" name="Footer Placeholder 3"/>
          <p:cNvSpPr>
            <a:spLocks noGrp="1"/>
          </p:cNvSpPr>
          <p:nvPr>
            <p:ph type="ftr" sz="quarter" idx="11"/>
          </p:nvPr>
        </p:nvSpPr>
        <p:spPr/>
        <p:txBody>
          <a:bodyPr/>
          <a:lstStyle/>
          <a:p>
            <a:r>
              <a:rPr lang="en-US"/>
              <a:t>P.T.A- NJI- 13/09/22</a:t>
            </a:r>
            <a:endParaRPr lang="en-US"/>
          </a:p>
        </p:txBody>
      </p:sp>
      <p:sp>
        <p:nvSpPr>
          <p:cNvPr id="5" name="Slide Number Placeholder 4"/>
          <p:cNvSpPr>
            <a:spLocks noGrp="1"/>
          </p:cNvSpPr>
          <p:nvPr>
            <p:ph type="sldNum" sz="quarter" idx="12"/>
          </p:nvPr>
        </p:nvSpPr>
        <p:spPr/>
        <p:txBody>
          <a:bodyPr/>
          <a:lstStyle/>
          <a:p>
            <a:fld id="{4554DCB8-F868-6D4C-808A-6085E1BAB339}" type="slidenum">
              <a:rPr lang="en-US" smtClean="0"/>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endParaRPr lang="en-US" dirty="0"/>
          </a:p>
        </p:txBody>
      </p:sp>
      <p:sp>
        <p:nvSpPr>
          <p:cNvPr id="3" name="Content Placeholder 2"/>
          <p:cNvSpPr>
            <a:spLocks noGrp="1"/>
          </p:cNvSpPr>
          <p:nvPr>
            <p:ph idx="1"/>
          </p:nvPr>
        </p:nvSpPr>
        <p:spPr/>
        <p:txBody>
          <a:bodyPr>
            <a:noAutofit/>
          </a:bodyPr>
          <a:lstStyle/>
          <a:p>
            <a:pPr algn="just"/>
            <a:r>
              <a:rPr lang="en-US" sz="1400" dirty="0"/>
              <a:t>Pre-trial detentions and remands have generally been measured against the right to personal liberty (s.35(1) CFRN,1999). Consequently, section 35  contemplates that persons arrested or detained shall be charged to court within a reasonable time which shall not be more than 24 hours where the arrest took place within a court of competent jurisdiction. </a:t>
            </a:r>
            <a:endParaRPr lang="en-US" sz="1400" dirty="0"/>
          </a:p>
          <a:p>
            <a:pPr algn="just"/>
            <a:r>
              <a:rPr lang="en-US" sz="1400" dirty="0"/>
              <a:t>Despite the derogations permitted by s. 45 CFRN 1999, pre-trial detentions/remands outside the supervision of the courts are to be discouraged because of the potential to violate rights of suspects. Thus in </a:t>
            </a:r>
            <a:r>
              <a:rPr lang="en-US" sz="1400" b="1" i="1" dirty="0" err="1"/>
              <a:t>Fawehinmi</a:t>
            </a:r>
            <a:r>
              <a:rPr lang="en-US" sz="1400" b="1" i="1" dirty="0"/>
              <a:t> v. I.G.P (2002) 7 NWLR (pt.767) 606  </a:t>
            </a:r>
            <a:r>
              <a:rPr lang="en-US" sz="1400" dirty="0"/>
              <a:t>the Court held that it is an improper investigation procedure for the law enforcement agency to keep a suspect in detention whilst fishing for evidence to charge him to court.</a:t>
            </a:r>
            <a:endParaRPr lang="en-US" sz="1400" dirty="0"/>
          </a:p>
          <a:p>
            <a:pPr algn="just"/>
            <a:r>
              <a:rPr lang="en-US" sz="1400" dirty="0"/>
              <a:t>However there are instances when a suspect is detained but the process of commencing trial is yet to be completed. In such circumstances, application is made to the magistrate Court requesting that the suspect be remanded in custody pending the completion of the investigation and arraignment.</a:t>
            </a:r>
            <a:endParaRPr lang="en-US" sz="1400" dirty="0"/>
          </a:p>
          <a:p>
            <a:pPr algn="just"/>
            <a:r>
              <a:rPr lang="en-US" sz="1400" dirty="0"/>
              <a:t>The utility of  detentions/remands under the supervision of the Courts is that it discourages detention without probable cause/abuse of power.</a:t>
            </a:r>
            <a:endParaRPr lang="en-US" sz="1400" dirty="0"/>
          </a:p>
        </p:txBody>
      </p:sp>
      <p:sp>
        <p:nvSpPr>
          <p:cNvPr id="4" name="Footer Placeholder 3"/>
          <p:cNvSpPr>
            <a:spLocks noGrp="1"/>
          </p:cNvSpPr>
          <p:nvPr>
            <p:ph type="ftr" sz="quarter" idx="11"/>
          </p:nvPr>
        </p:nvSpPr>
        <p:spPr/>
        <p:txBody>
          <a:bodyPr/>
          <a:lstStyle/>
          <a:p>
            <a:r>
              <a:rPr lang="en-US"/>
              <a:t>P.T.A- NJI- 13/09/22</a:t>
            </a:r>
            <a:endParaRPr lang="en-US"/>
          </a:p>
        </p:txBody>
      </p:sp>
      <p:sp>
        <p:nvSpPr>
          <p:cNvPr id="5" name="Slide Number Placeholder 4"/>
          <p:cNvSpPr>
            <a:spLocks noGrp="1"/>
          </p:cNvSpPr>
          <p:nvPr>
            <p:ph type="sldNum" sz="quarter" idx="12"/>
          </p:nvPr>
        </p:nvSpPr>
        <p:spPr/>
        <p:txBody>
          <a:bodyPr/>
          <a:lstStyle/>
          <a:p>
            <a:fld id="{4554DCB8-F868-6D4C-808A-6085E1BAB339}" type="slidenum">
              <a:rPr lang="en-US" smtClean="0"/>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Remand </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To remand therefore is to commit a suspect into custody upon the establishment of a probable cause and the linking of the suspect to the offence being committed.</a:t>
            </a:r>
            <a:endParaRPr lang="en-US" dirty="0"/>
          </a:p>
          <a:p>
            <a:pPr algn="just"/>
            <a:r>
              <a:rPr lang="en-US" dirty="0"/>
              <a:t>The Magistrate may refuse the application for remand if probable cause is not established , in which case, the Magistrate can order the release of the suspect.</a:t>
            </a:r>
            <a:endParaRPr lang="en-US" dirty="0"/>
          </a:p>
          <a:p>
            <a:pPr algn="just"/>
            <a:r>
              <a:rPr lang="en-US" dirty="0"/>
              <a:t>The ACJA allows remand orders to be made for a limited duration subject to renewal as the circumstances permit. </a:t>
            </a:r>
            <a:endParaRPr lang="en-US" dirty="0"/>
          </a:p>
          <a:p>
            <a:pPr algn="just"/>
            <a:r>
              <a:rPr lang="en-US" dirty="0"/>
              <a:t>The objective of such orders is to avail the police /prosecution time for further investigation into the offence for which the suspect is arrested and enable the Office of the Attorney General to advise on possible charge(s) and appropriate trial court. </a:t>
            </a:r>
            <a:endParaRPr lang="en-US" dirty="0"/>
          </a:p>
          <a:p>
            <a:pPr algn="just"/>
            <a:endParaRPr lang="en-US" dirty="0"/>
          </a:p>
        </p:txBody>
      </p:sp>
      <p:sp>
        <p:nvSpPr>
          <p:cNvPr id="4" name="Footer Placeholder 3"/>
          <p:cNvSpPr>
            <a:spLocks noGrp="1"/>
          </p:cNvSpPr>
          <p:nvPr>
            <p:ph type="ftr" sz="quarter" idx="11"/>
          </p:nvPr>
        </p:nvSpPr>
        <p:spPr/>
        <p:txBody>
          <a:bodyPr/>
          <a:lstStyle/>
          <a:p>
            <a:r>
              <a:rPr lang="en-US"/>
              <a:t>P.T.A- NJI- 13/09/22</a:t>
            </a:r>
            <a:endParaRPr lang="en-US"/>
          </a:p>
        </p:txBody>
      </p:sp>
      <p:sp>
        <p:nvSpPr>
          <p:cNvPr id="5" name="Slide Number Placeholder 4"/>
          <p:cNvSpPr>
            <a:spLocks noGrp="1"/>
          </p:cNvSpPr>
          <p:nvPr>
            <p:ph type="sldNum" sz="quarter" idx="12"/>
          </p:nvPr>
        </p:nvSpPr>
        <p:spPr/>
        <p:txBody>
          <a:bodyPr/>
          <a:lstStyle/>
          <a:p>
            <a:fld id="{4554DCB8-F868-6D4C-808A-6085E1BAB339}" type="slidenum">
              <a:rPr lang="en-US" smtClean="0"/>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Remand-Procedure &amp; Determinants</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a:t>Remand orders and protocol are generally covered under Part XXX of the ACJA, 2015.</a:t>
            </a:r>
            <a:endParaRPr lang="en-US" dirty="0"/>
          </a:p>
          <a:p>
            <a:pPr algn="just"/>
            <a:r>
              <a:rPr lang="en-US" dirty="0"/>
              <a:t>Section  293 (2) of ACJA allows such application to be made,</a:t>
            </a:r>
            <a:r>
              <a:rPr lang="en-US" i="1" dirty="0"/>
              <a:t> ex </a:t>
            </a:r>
            <a:r>
              <a:rPr lang="en-US" i="1" dirty="0" err="1"/>
              <a:t>parte</a:t>
            </a:r>
            <a:r>
              <a:rPr lang="en-US" dirty="0"/>
              <a:t> to a magistrate for the remand of the suspect. </a:t>
            </a:r>
            <a:endParaRPr lang="en-US" dirty="0"/>
          </a:p>
          <a:p>
            <a:pPr algn="just"/>
            <a:r>
              <a:rPr lang="en-US" dirty="0"/>
              <a:t>The court must be satisfied that there is a probable cause to remand the suspect pending receipt of a copy of legal advice from the Attorney General and arraignment before the appropriate court before remanding the suspect. (s. 294 (1) ACJA.)</a:t>
            </a:r>
            <a:endParaRPr lang="en-US" dirty="0"/>
          </a:p>
          <a:p>
            <a:pPr algn="just"/>
            <a:r>
              <a:rPr lang="en-US" dirty="0"/>
              <a:t>The determinants of probable cause are: nature and seriousness of the alleged office; reasonable grounds to suspect that the suspect has been involved in the commission of the alleged  offence; reasonable grounds for believing that the suspect may abscond or commit further offence where he is not committed to custody; and any other circumstances of the case that justifies the request for  remand.( s.294 (2) ACJA).</a:t>
            </a:r>
            <a:endParaRPr lang="en-US" dirty="0"/>
          </a:p>
          <a:p>
            <a:pPr algn="just"/>
            <a:r>
              <a:rPr lang="en-US" dirty="0"/>
              <a:t>Despite consideration of application for bail,  the Court may grant bail to the suspect brought before it.</a:t>
            </a:r>
            <a:endParaRPr lang="en-US" dirty="0"/>
          </a:p>
          <a:p>
            <a:pPr algn="just"/>
            <a:endParaRPr lang="en-US" dirty="0"/>
          </a:p>
          <a:p>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t>P.T.A- NJI- 13/09/22</a:t>
            </a:r>
            <a:endParaRPr lang="en-US"/>
          </a:p>
        </p:txBody>
      </p:sp>
      <p:sp>
        <p:nvSpPr>
          <p:cNvPr id="5" name="Slide Number Placeholder 4"/>
          <p:cNvSpPr>
            <a:spLocks noGrp="1"/>
          </p:cNvSpPr>
          <p:nvPr>
            <p:ph type="sldNum" sz="quarter" idx="12"/>
          </p:nvPr>
        </p:nvSpPr>
        <p:spPr/>
        <p:txBody>
          <a:bodyPr/>
          <a:lstStyle/>
          <a:p>
            <a:fld id="{4554DCB8-F868-6D4C-808A-6085E1BAB339}" type="slidenum">
              <a:rPr lang="en-US" smtClean="0"/>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Remand Orders-Time and Protocol </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a:t>Step 1- Remand order is made pursuant to s. 293 of ACJA for a period of 14 days returnable within the same period.</a:t>
            </a:r>
            <a:endParaRPr lang="en-US" dirty="0"/>
          </a:p>
          <a:p>
            <a:pPr algn="just"/>
            <a:r>
              <a:rPr lang="en-US" dirty="0"/>
              <a:t>Step 2- Upon an application for extension showing good cause, the Remand order may be renewed a further period of 14 days.</a:t>
            </a:r>
            <a:endParaRPr lang="en-US" dirty="0"/>
          </a:p>
          <a:p>
            <a:pPr algn="just"/>
            <a:r>
              <a:rPr lang="en-US" dirty="0"/>
              <a:t>Step 3- After the renewal, Court may require the Inspector General of Police (IGP) or Commissioner of Police, FCT to show cause why the suspect should not be released unconditionally. </a:t>
            </a:r>
            <a:endParaRPr lang="en-US" dirty="0"/>
          </a:p>
          <a:p>
            <a:pPr algn="just"/>
            <a:r>
              <a:rPr lang="en-US" dirty="0"/>
              <a:t>Where at the expiration of the second remand period trial has not commenced, the court if it has jurisdiction,  shall issue hearing notice to the custodian authority where the suspect is remanded and  thereafter adjourn the case for another 14 days to enable the Police or other relevant authority to show good cause why the suspect should remain in custody. (s.294 (4) (a)-(c) ACJA.</a:t>
            </a:r>
            <a:endParaRPr lang="en-US" dirty="0"/>
          </a:p>
          <a:p>
            <a:pPr algn="just"/>
            <a:endParaRPr lang="en-US" dirty="0"/>
          </a:p>
        </p:txBody>
      </p:sp>
      <p:sp>
        <p:nvSpPr>
          <p:cNvPr id="4" name="Footer Placeholder 3"/>
          <p:cNvSpPr>
            <a:spLocks noGrp="1"/>
          </p:cNvSpPr>
          <p:nvPr>
            <p:ph type="ftr" sz="quarter" idx="11"/>
          </p:nvPr>
        </p:nvSpPr>
        <p:spPr/>
        <p:txBody>
          <a:bodyPr/>
          <a:lstStyle/>
          <a:p>
            <a:r>
              <a:rPr lang="en-US"/>
              <a:t>P.T.A- NJI- 13/09/22</a:t>
            </a:r>
            <a:endParaRPr lang="en-US"/>
          </a:p>
        </p:txBody>
      </p:sp>
      <p:sp>
        <p:nvSpPr>
          <p:cNvPr id="5" name="Slide Number Placeholder 4"/>
          <p:cNvSpPr>
            <a:spLocks noGrp="1"/>
          </p:cNvSpPr>
          <p:nvPr>
            <p:ph type="sldNum" sz="quarter" idx="12"/>
          </p:nvPr>
        </p:nvSpPr>
        <p:spPr/>
        <p:txBody>
          <a:bodyPr/>
          <a:lstStyle/>
          <a:p>
            <a:fld id="{4554DCB8-F868-6D4C-808A-6085E1BAB339}" type="slidenum">
              <a:rPr lang="en-US" smtClean="0"/>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Remand-</a:t>
            </a:r>
            <a:r>
              <a:rPr lang="en-US" dirty="0" err="1"/>
              <a:t>Contd</a:t>
            </a:r>
            <a:endParaRPr lang="en-US" dirty="0"/>
          </a:p>
        </p:txBody>
      </p:sp>
      <p:sp>
        <p:nvSpPr>
          <p:cNvPr id="3" name="Content Placeholder 2"/>
          <p:cNvSpPr>
            <a:spLocks noGrp="1"/>
          </p:cNvSpPr>
          <p:nvPr>
            <p:ph idx="1"/>
          </p:nvPr>
        </p:nvSpPr>
        <p:spPr/>
        <p:txBody>
          <a:bodyPr>
            <a:normAutofit/>
          </a:bodyPr>
          <a:lstStyle/>
          <a:p>
            <a:pPr algn="just"/>
            <a:r>
              <a:rPr lang="en-US" dirty="0"/>
              <a:t>Step 4- where good cause is shown that a suspect should not be released, the court may make a final extension of the remand of the suspect for a period not exceeding 14 days for the suspect to be arraigned before a competent court. </a:t>
            </a:r>
            <a:endParaRPr lang="en-US" dirty="0"/>
          </a:p>
          <a:p>
            <a:pPr algn="just"/>
            <a:r>
              <a:rPr lang="en-US" dirty="0"/>
              <a:t>However, where no good cause is shown for the suspect to continue in custody, the court shall forthwith discharge and release the suspect from custody and such a suspect shall not be remanded on the same issue by any court. s. 294 (6) ACJA.</a:t>
            </a:r>
            <a:endParaRPr lang="en-US" dirty="0"/>
          </a:p>
        </p:txBody>
      </p:sp>
      <p:sp>
        <p:nvSpPr>
          <p:cNvPr id="4" name="Footer Placeholder 3"/>
          <p:cNvSpPr>
            <a:spLocks noGrp="1"/>
          </p:cNvSpPr>
          <p:nvPr>
            <p:ph type="ftr" sz="quarter" idx="11"/>
          </p:nvPr>
        </p:nvSpPr>
        <p:spPr/>
        <p:txBody>
          <a:bodyPr/>
          <a:lstStyle/>
          <a:p>
            <a:r>
              <a:rPr lang="en-US"/>
              <a:t>P.T.A- NJI- 13/09/22</a:t>
            </a:r>
            <a:endParaRPr lang="en-US"/>
          </a:p>
        </p:txBody>
      </p:sp>
      <p:sp>
        <p:nvSpPr>
          <p:cNvPr id="5" name="Slide Number Placeholder 4"/>
          <p:cNvSpPr>
            <a:spLocks noGrp="1"/>
          </p:cNvSpPr>
          <p:nvPr>
            <p:ph type="sldNum" sz="quarter" idx="12"/>
          </p:nvPr>
        </p:nvSpPr>
        <p:spPr/>
        <p:txBody>
          <a:bodyPr/>
          <a:lstStyle/>
          <a:p>
            <a:fld id="{4554DCB8-F868-6D4C-808A-6085E1BAB339}" type="slidenum">
              <a:rPr lang="en-US" smtClean="0"/>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a:t>P.T.A- NJI- 13/09/22</a:t>
            </a:r>
            <a:endParaRPr lang="en-US"/>
          </a:p>
        </p:txBody>
      </p:sp>
      <p:sp>
        <p:nvSpPr>
          <p:cNvPr id="3" name="Slide Number Placeholder 2"/>
          <p:cNvSpPr>
            <a:spLocks noGrp="1"/>
          </p:cNvSpPr>
          <p:nvPr>
            <p:ph type="sldNum" sz="quarter" idx="12"/>
          </p:nvPr>
        </p:nvSpPr>
        <p:spPr/>
        <p:txBody>
          <a:bodyPr/>
          <a:lstStyle/>
          <a:p>
            <a:fld id="{4554DCB8-F868-6D4C-808A-6085E1BAB339}" type="slidenum">
              <a:rPr lang="en-US" smtClean="0"/>
            </a:fld>
            <a:endParaRPr lang="en-US"/>
          </a:p>
        </p:txBody>
      </p:sp>
      <p:sp>
        <p:nvSpPr>
          <p:cNvPr id="4" name="TextBox 3"/>
          <p:cNvSpPr txBox="1"/>
          <p:nvPr/>
        </p:nvSpPr>
        <p:spPr>
          <a:xfrm>
            <a:off x="1033077" y="1118680"/>
            <a:ext cx="10241279" cy="4401205"/>
          </a:xfrm>
          <a:prstGeom prst="rect">
            <a:avLst/>
          </a:prstGeom>
          <a:noFill/>
        </p:spPr>
        <p:txBody>
          <a:bodyPr wrap="square" rtlCol="0">
            <a:spAutoFit/>
          </a:bodyPr>
          <a:lstStyle/>
          <a:p>
            <a:pPr algn="just"/>
            <a:r>
              <a:rPr lang="en-US" sz="2000" dirty="0"/>
              <a:t>NB: It is important to note the following:</a:t>
            </a:r>
            <a:endParaRPr lang="en-US" sz="2000" dirty="0"/>
          </a:p>
          <a:p>
            <a:pPr algn="just"/>
            <a:r>
              <a:rPr lang="en-US" sz="2000" dirty="0"/>
              <a:t>(a) the remand time protocol under ACJA is not expected to exceed 56 days in  total.</a:t>
            </a:r>
            <a:endParaRPr lang="en-US" sz="2000" dirty="0"/>
          </a:p>
          <a:p>
            <a:pPr algn="just"/>
            <a:r>
              <a:rPr lang="en-US" sz="2000" dirty="0"/>
              <a:t>(b)  the court shall also release the suspect immediately if the legal advice of the AGF shows that the suspect has no case to answer. s. 297(3) ACJA.</a:t>
            </a:r>
            <a:endParaRPr lang="en-US" sz="2000" dirty="0"/>
          </a:p>
          <a:p>
            <a:pPr algn="just"/>
            <a:r>
              <a:rPr lang="en-US" sz="2000" dirty="0"/>
              <a:t>(c) the powers conferred on the Court in respect of remand can be exercisable whether or not the suspect remanded is in court and by its own motion  or on application by a person in charge of the custodial </a:t>
            </a:r>
            <a:r>
              <a:rPr lang="en-US" sz="2000" dirty="0" err="1"/>
              <a:t>centre</a:t>
            </a:r>
            <a:r>
              <a:rPr lang="en-US" sz="2000" dirty="0"/>
              <a:t>. (s.297 (1) (a) (b) ACJA.</a:t>
            </a:r>
            <a:endParaRPr lang="en-US" sz="2000" dirty="0"/>
          </a:p>
          <a:p>
            <a:pPr algn="just"/>
            <a:r>
              <a:rPr lang="en-US" sz="2000" dirty="0"/>
              <a:t>(d) the legal advice of the Attorney general shall in all cases be copied to the court and shall form the basis of the exercise of the courts power. S. 297 (2) ACJA.</a:t>
            </a:r>
            <a:endParaRPr lang="en-US" sz="2000" dirty="0"/>
          </a:p>
          <a:p>
            <a:pPr algn="just"/>
            <a:r>
              <a:rPr lang="en-US" sz="2000" dirty="0"/>
              <a:t>(e) the court may at the expiration of the first or second 14 days remand period grant bail on the application of the suspect in accordance with the bail provisions under ACJA.</a:t>
            </a:r>
            <a:endParaRPr lang="en-US" sz="2000" dirty="0"/>
          </a:p>
          <a:p>
            <a:pPr algn="just"/>
            <a:r>
              <a:rPr lang="en-US" sz="2000" dirty="0"/>
              <a:t>Furthermore, Remand order under ACJA and the practice of holding charge are not the same. In fact the practice of holding charge was declared unconstitutional and unknown to Nigerian law in the case of </a:t>
            </a:r>
            <a:r>
              <a:rPr lang="en-US" sz="2000" b="1" i="1" dirty="0"/>
              <a:t>E.A. </a:t>
            </a:r>
            <a:r>
              <a:rPr lang="en-US" sz="2000" b="1" i="1" dirty="0" err="1"/>
              <a:t>Lufadeju</a:t>
            </a:r>
            <a:r>
              <a:rPr lang="en-US" sz="2000" b="1" i="1" dirty="0"/>
              <a:t> &amp; Anor v. </a:t>
            </a:r>
            <a:r>
              <a:rPr lang="en-US" sz="2000" b="1" i="1" dirty="0" err="1"/>
              <a:t>Envangelist</a:t>
            </a:r>
            <a:r>
              <a:rPr lang="en-US" sz="2000" b="1" i="1" dirty="0"/>
              <a:t> </a:t>
            </a:r>
            <a:r>
              <a:rPr lang="en-US" sz="2000" b="1" i="1" dirty="0" err="1"/>
              <a:t>Bayo</a:t>
            </a:r>
            <a:r>
              <a:rPr lang="en-US" sz="2000" b="1" i="1" dirty="0"/>
              <a:t> </a:t>
            </a:r>
            <a:r>
              <a:rPr lang="en-US" sz="2000" dirty="0"/>
              <a:t> 8 NWLR (pt. 1037) 535.</a:t>
            </a:r>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Remand under ACJA-a Salutary development?</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t>The supervisory powers of the court under the ACJA over pre-trial detention is a positive development.</a:t>
            </a:r>
            <a:endParaRPr lang="en-US" dirty="0"/>
          </a:p>
          <a:p>
            <a:pPr algn="just"/>
            <a:r>
              <a:rPr lang="en-US" dirty="0"/>
              <a:t>The detention is for a specified period and returnable within the same period. This prevents the languishing of the suspect in custody without trial. See </a:t>
            </a:r>
            <a:r>
              <a:rPr lang="en-US" b="1" i="1" dirty="0"/>
              <a:t>COP v Luke </a:t>
            </a:r>
            <a:r>
              <a:rPr lang="en-US" b="1" i="1" dirty="0" err="1"/>
              <a:t>Eneriene</a:t>
            </a:r>
            <a:r>
              <a:rPr lang="en-US" b="1" i="1" dirty="0"/>
              <a:t> (FCT/HC/CR/21/16.</a:t>
            </a:r>
            <a:endParaRPr lang="en-US" b="1" i="1" dirty="0"/>
          </a:p>
          <a:p>
            <a:r>
              <a:rPr lang="en-US" dirty="0"/>
              <a:t>The suspect can at the expiration of the 28 days remand period, apply for bail and the court can grant same in accordance with the provisions of section s 158-188 of ACJA. S. 296(3) ACJA.</a:t>
            </a:r>
            <a:endParaRPr lang="en-US" dirty="0"/>
          </a:p>
          <a:p>
            <a:pPr algn="just"/>
            <a:r>
              <a:rPr lang="en-US" dirty="0"/>
              <a:t>During the remand period, the court may make orders when necessary for the transfer of a suspect to a hospital , asylum or any other suitable place for the care or treatment of the suspect.</a:t>
            </a:r>
            <a:endParaRPr lang="en-US" dirty="0"/>
          </a:p>
        </p:txBody>
      </p:sp>
      <p:sp>
        <p:nvSpPr>
          <p:cNvPr id="4" name="Footer Placeholder 3"/>
          <p:cNvSpPr>
            <a:spLocks noGrp="1"/>
          </p:cNvSpPr>
          <p:nvPr>
            <p:ph type="ftr" sz="quarter" idx="11"/>
          </p:nvPr>
        </p:nvSpPr>
        <p:spPr/>
        <p:txBody>
          <a:bodyPr/>
          <a:lstStyle/>
          <a:p>
            <a:r>
              <a:rPr lang="en-US"/>
              <a:t>P.T.A- NJI- 13/09/22</a:t>
            </a:r>
            <a:endParaRPr lang="en-US"/>
          </a:p>
        </p:txBody>
      </p:sp>
      <p:sp>
        <p:nvSpPr>
          <p:cNvPr id="5" name="Slide Number Placeholder 4"/>
          <p:cNvSpPr>
            <a:spLocks noGrp="1"/>
          </p:cNvSpPr>
          <p:nvPr>
            <p:ph type="sldNum" sz="quarter" idx="12"/>
          </p:nvPr>
        </p:nvSpPr>
        <p:spPr/>
        <p:txBody>
          <a:bodyPr/>
          <a:lstStyle/>
          <a:p>
            <a:fld id="{4554DCB8-F868-6D4C-808A-6085E1BAB339}" type="slidenum">
              <a:rPr lang="en-US" smtClean="0"/>
            </a:fld>
            <a:endParaRPr 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image" Target="../media/image5.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c">
      <a:majorFont>
        <a:latin typeface="Garamond"/>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{49580992-D958-2F40-82F0-F1EA3AC37C10}tf10001064</Template>
  <TotalTime>0</TotalTime>
  <Words>9905</Words>
  <Application>WPS Presentation</Application>
  <PresentationFormat>Widescreen</PresentationFormat>
  <Paragraphs>145</Paragraphs>
  <Slides>13</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13</vt:i4>
      </vt:variant>
    </vt:vector>
  </HeadingPairs>
  <TitlesOfParts>
    <vt:vector size="22" baseType="lpstr">
      <vt:lpstr>Arial</vt:lpstr>
      <vt:lpstr>SimSun</vt:lpstr>
      <vt:lpstr>Wingdings</vt:lpstr>
      <vt:lpstr>Arial</vt:lpstr>
      <vt:lpstr>Garamond</vt:lpstr>
      <vt:lpstr>Microsoft YaHei</vt:lpstr>
      <vt:lpstr>Arial Unicode MS</vt:lpstr>
      <vt:lpstr>Calibri</vt:lpstr>
      <vt:lpstr>Organic</vt:lpstr>
      <vt:lpstr>Detention and Remand Protocols: Practice and Procedure under the Administration of Criminal Justice (ACJA) , 2015</vt:lpstr>
      <vt:lpstr>Learning Objectives</vt:lpstr>
      <vt:lpstr>Introduction </vt:lpstr>
      <vt:lpstr>Remand </vt:lpstr>
      <vt:lpstr>Remand-Procedure &amp; Determinants</vt:lpstr>
      <vt:lpstr>Remand Orders-Time and Protocol </vt:lpstr>
      <vt:lpstr>Remand-Contd</vt:lpstr>
      <vt:lpstr>PowerPoint 演示文稿</vt:lpstr>
      <vt:lpstr>Remand under ACJA-a Salutary development?</vt:lpstr>
      <vt:lpstr>PowerPoint 演示文稿</vt:lpstr>
      <vt:lpstr>Conclusion</vt:lpstr>
      <vt:lpstr>Recommendations</vt:lpstr>
      <vt:lpstr>Learning Outcomes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Detention and Remand Protocols: Practice and Procedure under the Administration of Criminal Justice (ACJA) , 2015</dc:title>
  <dc:creator>Microsoft Office User</dc:creator>
  <cp:lastModifiedBy>IFEOMA</cp:lastModifiedBy>
  <cp:revision>35</cp:revision>
  <dcterms:created xsi:type="dcterms:W3CDTF">2022-08-25T11:54:00Z</dcterms:created>
  <dcterms:modified xsi:type="dcterms:W3CDTF">2022-09-12T16:01:50Z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C5304AAB02E646CBBD552766D893FEAF</vt:lpwstr>
  </property>
  <property fmtid="{D5CDD505-2E9C-101B-9397-08002B2CF9AE}" pid="3" name="KSOProductBuildVer">
    <vt:lpwstr>1033-11.2.0.11210</vt:lpwstr>
  </property>
</Properties>
</file>