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282" r:id="rId3"/>
    <p:sldId id="290" r:id="rId4"/>
    <p:sldId id="327" r:id="rId5"/>
    <p:sldId id="281" r:id="rId6"/>
    <p:sldId id="291" r:id="rId7"/>
    <p:sldId id="303" r:id="rId8"/>
    <p:sldId id="294" r:id="rId9"/>
    <p:sldId id="295" r:id="rId10"/>
    <p:sldId id="278" r:id="rId11"/>
    <p:sldId id="326" r:id="rId12"/>
    <p:sldId id="296" r:id="rId13"/>
    <p:sldId id="279" r:id="rId14"/>
    <p:sldId id="280" r:id="rId15"/>
    <p:sldId id="259" r:id="rId16"/>
    <p:sldId id="297" r:id="rId17"/>
    <p:sldId id="298" r:id="rId18"/>
    <p:sldId id="262" r:id="rId19"/>
    <p:sldId id="299" r:id="rId20"/>
    <p:sldId id="266" r:id="rId21"/>
    <p:sldId id="300" r:id="rId22"/>
    <p:sldId id="301" r:id="rId24"/>
    <p:sldId id="328" r:id="rId25"/>
    <p:sldId id="302" r:id="rId26"/>
    <p:sldId id="304" r:id="rId27"/>
    <p:sldId id="330" r:id="rId28"/>
    <p:sldId id="305" r:id="rId29"/>
    <p:sldId id="307" r:id="rId30"/>
    <p:sldId id="309" r:id="rId31"/>
    <p:sldId id="313" r:id="rId32"/>
    <p:sldId id="283" r:id="rId33"/>
    <p:sldId id="310" r:id="rId34"/>
    <p:sldId id="312" r:id="rId35"/>
    <p:sldId id="316" r:id="rId36"/>
    <p:sldId id="329" r:id="rId37"/>
    <p:sldId id="287" r:id="rId38"/>
    <p:sldId id="323" r:id="rId39"/>
  </p:sldIdLst>
  <p:sldSz cx="9144000" cy="6858000" type="screen4x3"/>
  <p:notesSz cx="6858000" cy="9144000"/>
  <p:defaultTextStyle>
    <a:defPPr>
      <a:defRPr lang="en-US"/>
    </a:defPPr>
    <a:lvl1pPr marL="0" lvl="0" indent="0" algn="l" defTabSz="457200" rtl="0" eaLnBrk="0" fontAlgn="base" latinLnBrk="0" hangingPunct="0">
      <a:lnSpc>
        <a:spcPct val="100000"/>
      </a:lnSpc>
      <a:spcBef>
        <a:spcPct val="0"/>
      </a:spcBef>
      <a:spcAft>
        <a:spcPct val="0"/>
      </a:spcAft>
      <a:buNone/>
      <a:defRPr b="0" i="0" u="none" kern="1200" baseline="0">
        <a:solidFill>
          <a:schemeClr val="tx1"/>
        </a:solidFill>
        <a:latin typeface="Century Gothic" panose="020B0502020202020204" pitchFamily="34" charset="0"/>
        <a:ea typeface="+mn-ea"/>
        <a:cs typeface="+mn-cs"/>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entury Gothic" panose="020B0502020202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entury Gothic" panose="020B0502020202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entury Gothic" panose="020B0502020202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entury Gothic" panose="020B0502020202020204" pitchFamily="34" charset="0"/>
        <a:ea typeface="+mn-ea"/>
        <a:cs typeface="+mn-cs"/>
      </a:defRPr>
    </a:lvl5pPr>
    <a:lvl6pPr marL="2286000" lvl="5" indent="0" algn="l" defTabSz="457200" rtl="0" eaLnBrk="0" fontAlgn="base" latinLnBrk="0" hangingPunct="0">
      <a:lnSpc>
        <a:spcPct val="100000"/>
      </a:lnSpc>
      <a:spcBef>
        <a:spcPct val="0"/>
      </a:spcBef>
      <a:spcAft>
        <a:spcPct val="0"/>
      </a:spcAft>
      <a:buNone/>
      <a:defRPr b="0" i="0" u="none" kern="1200" baseline="0">
        <a:solidFill>
          <a:schemeClr val="tx1"/>
        </a:solidFill>
        <a:latin typeface="Century Gothic" panose="020B0502020202020204" pitchFamily="34" charset="0"/>
        <a:ea typeface="+mn-ea"/>
        <a:cs typeface="+mn-cs"/>
      </a:defRPr>
    </a:lvl6pPr>
    <a:lvl7pPr marL="2743200" lvl="6" indent="0" algn="l" defTabSz="457200" rtl="0" eaLnBrk="0" fontAlgn="base" latinLnBrk="0" hangingPunct="0">
      <a:lnSpc>
        <a:spcPct val="100000"/>
      </a:lnSpc>
      <a:spcBef>
        <a:spcPct val="0"/>
      </a:spcBef>
      <a:spcAft>
        <a:spcPct val="0"/>
      </a:spcAft>
      <a:buNone/>
      <a:defRPr b="0" i="0" u="none" kern="1200" baseline="0">
        <a:solidFill>
          <a:schemeClr val="tx1"/>
        </a:solidFill>
        <a:latin typeface="Century Gothic" panose="020B0502020202020204" pitchFamily="34" charset="0"/>
        <a:ea typeface="+mn-ea"/>
        <a:cs typeface="+mn-cs"/>
      </a:defRPr>
    </a:lvl7pPr>
    <a:lvl8pPr marL="3200400" lvl="7" indent="0" algn="l" defTabSz="457200" rtl="0" eaLnBrk="0" fontAlgn="base" latinLnBrk="0" hangingPunct="0">
      <a:lnSpc>
        <a:spcPct val="100000"/>
      </a:lnSpc>
      <a:spcBef>
        <a:spcPct val="0"/>
      </a:spcBef>
      <a:spcAft>
        <a:spcPct val="0"/>
      </a:spcAft>
      <a:buNone/>
      <a:defRPr b="0" i="0" u="none" kern="1200" baseline="0">
        <a:solidFill>
          <a:schemeClr val="tx1"/>
        </a:solidFill>
        <a:latin typeface="Century Gothic" panose="020B0502020202020204" pitchFamily="34" charset="0"/>
        <a:ea typeface="+mn-ea"/>
        <a:cs typeface="+mn-cs"/>
      </a:defRPr>
    </a:lvl8pPr>
    <a:lvl9pPr marL="3657600" lvl="8" indent="0" algn="l" defTabSz="457200" rtl="0" eaLnBrk="0" fontAlgn="base" latinLnBrk="0" hangingPunct="0">
      <a:lnSpc>
        <a:spcPct val="100000"/>
      </a:lnSpc>
      <a:spcBef>
        <a:spcPct val="0"/>
      </a:spcBef>
      <a:spcAft>
        <a:spcPct val="0"/>
      </a:spcAft>
      <a:buNone/>
      <a:defRPr b="0" i="0" u="none" kern="1200" baseline="0">
        <a:solidFill>
          <a:schemeClr val="tx1"/>
        </a:solidFill>
        <a:latin typeface="Century Gothic" panose="020B0502020202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74" d="100"/>
          <a:sy n="74" d="100"/>
        </p:scale>
        <p:origin x="1157"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2" Type="http://schemas.openxmlformats.org/officeDocument/2006/relationships/tableStyles" Target="tableStyles.xml"/><Relationship Id="rId41" Type="http://schemas.openxmlformats.org/officeDocument/2006/relationships/viewProps" Target="viewProps.xml"/><Relationship Id="rId40" Type="http://schemas.openxmlformats.org/officeDocument/2006/relationships/presProps" Target="presProps.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notesMaster" Target="notesMasters/notesMaster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lstStyle>
            <a:lvl1pPr algn="r" eaLnBrk="1" fontAlgn="auto" hangingPunct="1">
              <a:spcBef>
                <a:spcPts val="0"/>
              </a:spcBef>
              <a:spcAft>
                <a:spcPts val="0"/>
              </a:spcAft>
              <a:defRPr sz="1200">
                <a:latin typeface="+mn-lt"/>
              </a:defRPr>
            </a:lvl1pPr>
          </a:lstStyle>
          <a:p>
            <a:pPr marL="0" marR="0" lvl="0" indent="0" algn="r" defTabSz="457200" rtl="0" eaLnBrk="1" fontAlgn="auto" latinLnBrk="0" hangingPunct="1">
              <a:lnSpc>
                <a:spcPct val="100000"/>
              </a:lnSpc>
              <a:spcBef>
                <a:spcPts val="0"/>
              </a:spcBef>
              <a:spcAft>
                <a:spcPts val="0"/>
              </a:spcAft>
              <a:buClrTx/>
              <a:buSzTx/>
              <a:buFontTx/>
              <a:buNone/>
              <a:defRPr/>
            </a:pPr>
            <a:fld id="{9023B2DB-4114-44D0-93AF-7F008ADFAF51}" type="datetimeFigureOut">
              <a:rPr kumimoji="0" lang="en-US" altLang="en-US" sz="1200" b="0" i="0" u="none" strike="noStrike" kern="1200" cap="none" spc="0" normalizeH="0" baseline="0" noProof="0">
                <a:ln>
                  <a:noFill/>
                </a:ln>
                <a:solidFill>
                  <a:schemeClr val="tx1"/>
                </a:solidFill>
                <a:effectLst/>
                <a:uLnTx/>
                <a:uFillTx/>
                <a:latin typeface="+mn-lt"/>
                <a:ea typeface="+mn-ea"/>
                <a:cs typeface="+mn-cs"/>
              </a:rPr>
            </a:fld>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en-US" sz="1200" b="0" i="0" u="none" strike="noStrike" kern="1200" cap="none" spc="0" normalizeH="0" baseline="0" noProof="0" dirty="0">
              <a:ln>
                <a:noFill/>
              </a:ln>
              <a:solidFill>
                <a:schemeClr val="tx1"/>
              </a:solidFill>
              <a:effectLst/>
              <a:uLnTx/>
              <a:uFillTx/>
              <a:latin typeface="+mn-lt"/>
              <a:ea typeface="MS PGothic" panose="020B0600070205080204" pitchFamily="34" charset="-128"/>
              <a:cs typeface="+mn-cs"/>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mn-lt"/>
                <a:ea typeface="MS PGothic" panose="020B0600070205080204" pitchFamily="34" charset="-128"/>
                <a:cs typeface="+mn-cs"/>
              </a:rPr>
              <a:t>Click to edit Master text styles</a:t>
            </a:r>
            <a:endParaRPr kumimoji="0" lang="en-US" sz="1200" b="0" i="0" u="none" strike="noStrike" kern="1200" cap="none" spc="0" normalizeH="0" baseline="0" noProof="0">
              <a:ln>
                <a:noFill/>
              </a:ln>
              <a:solidFill>
                <a:schemeClr val="tx1"/>
              </a:solidFill>
              <a:effectLst/>
              <a:uLnTx/>
              <a:uFillTx/>
              <a:latin typeface="+mn-lt"/>
              <a:ea typeface="MS PGothic" panose="020B0600070205080204" pitchFamily="34" charset="-128"/>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mn-lt"/>
                <a:ea typeface="MS PGothic" panose="020B0600070205080204" pitchFamily="34" charset="-128"/>
                <a:cs typeface="+mn-cs"/>
              </a:rPr>
              <a:t>Second level</a:t>
            </a:r>
            <a:endParaRPr kumimoji="0" lang="en-US" sz="1200" b="0" i="0" u="none" strike="noStrike" kern="1200" cap="none" spc="0" normalizeH="0" baseline="0" noProof="0">
              <a:ln>
                <a:noFill/>
              </a:ln>
              <a:solidFill>
                <a:schemeClr val="tx1"/>
              </a:solidFill>
              <a:effectLst/>
              <a:uLnTx/>
              <a:uFillTx/>
              <a:latin typeface="+mn-lt"/>
              <a:ea typeface="MS PGothic" panose="020B0600070205080204" pitchFamily="34" charset="-128"/>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mn-lt"/>
                <a:ea typeface="MS PGothic" panose="020B0600070205080204" pitchFamily="34" charset="-128"/>
                <a:cs typeface="+mn-cs"/>
              </a:rPr>
              <a:t>Third level</a:t>
            </a:r>
            <a:endParaRPr kumimoji="0" lang="en-US" sz="1200" b="0" i="0" u="none" strike="noStrike" kern="1200" cap="none" spc="0" normalizeH="0" baseline="0" noProof="0">
              <a:ln>
                <a:noFill/>
              </a:ln>
              <a:solidFill>
                <a:schemeClr val="tx1"/>
              </a:solidFill>
              <a:effectLst/>
              <a:uLnTx/>
              <a:uFillTx/>
              <a:latin typeface="+mn-lt"/>
              <a:ea typeface="MS PGothic" panose="020B0600070205080204" pitchFamily="34" charset="-128"/>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mn-lt"/>
                <a:ea typeface="MS PGothic" panose="020B0600070205080204" pitchFamily="34" charset="-128"/>
                <a:cs typeface="+mn-cs"/>
              </a:rPr>
              <a:t>Fourth level</a:t>
            </a:r>
            <a:endParaRPr kumimoji="0" lang="en-US" sz="1200" b="0" i="0" u="none" strike="noStrike" kern="1200" cap="none" spc="0" normalizeH="0" baseline="0" noProof="0">
              <a:ln>
                <a:noFill/>
              </a:ln>
              <a:solidFill>
                <a:schemeClr val="tx1"/>
              </a:solidFill>
              <a:effectLst/>
              <a:uLnTx/>
              <a:uFillTx/>
              <a:latin typeface="+mn-lt"/>
              <a:ea typeface="MS PGothic" panose="020B0600070205080204" pitchFamily="34" charset="-128"/>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mn-lt"/>
                <a:ea typeface="MS PGothic" panose="020B0600070205080204" pitchFamily="34" charset="-128"/>
                <a:cs typeface="+mn-cs"/>
              </a:rPr>
              <a:t>Fifth level</a:t>
            </a:r>
            <a:endParaRPr kumimoji="0" lang="en-US" sz="1200" b="0" i="0" u="none" strike="noStrike" kern="1200" cap="none" spc="0" normalizeH="0" baseline="0" noProof="0">
              <a:ln>
                <a:noFill/>
              </a:ln>
              <a:solidFill>
                <a:schemeClr val="tx1"/>
              </a:solidFill>
              <a:effectLst/>
              <a:uLnTx/>
              <a:uFillTx/>
              <a:latin typeface="+mn-lt"/>
              <a:ea typeface="MS PGothic" panose="020B0600070205080204" pitchFamily="34" charset="-128"/>
              <a:cs typeface="+mn-cs"/>
            </a:endParaRP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
            <a:pPr lvl="0" algn="r" eaLnBrk="1" hangingPunct="1">
              <a:buNone/>
            </a:pPr>
            <a:fld id="{9A0DB2DC-4C9A-4742-B13C-FB6460FD3503}" type="slidenum">
              <a:rPr lang="en-US" altLang="" sz="1200" dirty="0">
                <a:latin typeface="Calibri" panose="020F0502020204030204" pitchFamily="34" charset="0"/>
              </a:rPr>
            </a:fld>
            <a:endParaRPr lang="en-US" altLang="" sz="1200" dirty="0">
              <a:latin typeface="Calibri" panose="020F0502020204030204" pitchFamily="34" charset="0"/>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Slide Image Placeholder 1"/>
          <p:cNvSpPr>
            <a:spLocks noGrp="1" noRot="1" noChangeAspect="1" noTextEdit="1"/>
          </p:cNvSpPr>
          <p:nvPr>
            <p:ph type="sldImg"/>
          </p:nvPr>
        </p:nvSpPr>
        <p:spPr>
          <a:ln>
            <a:solidFill>
              <a:srgbClr val="000000">
                <a:alpha val="100000"/>
              </a:srgbClr>
            </a:solidFill>
            <a:miter lim="800000"/>
          </a:ln>
        </p:spPr>
      </p:sp>
      <p:sp>
        <p:nvSpPr>
          <p:cNvPr id="26627" name="Notes Placeholder 2"/>
          <p:cNvSpPr>
            <a:spLocks noGrp="1"/>
          </p:cNvSpPr>
          <p:nvPr>
            <p:ph type="body" idx="1"/>
          </p:nvPr>
        </p:nvSpPr>
        <p:spPr>
          <a:noFill/>
          <a:ln>
            <a:noFill/>
          </a:ln>
        </p:spPr>
        <p:txBody>
          <a:bodyPr wrap="square" lIns="91440" tIns="45720" rIns="91440" bIns="45720" anchor="t" anchorCtr="0"/>
          <a:p>
            <a:pPr lvl="0" eaLnBrk="1" hangingPunct="1">
              <a:spcBef>
                <a:spcPct val="0"/>
              </a:spcBef>
            </a:pPr>
            <a:endParaRPr lang="" altLang="" dirty="0"/>
          </a:p>
        </p:txBody>
      </p:sp>
      <p:sp>
        <p:nvSpPr>
          <p:cNvPr id="26628" name="Slide Number Placeholder 3"/>
          <p:cNvSpPr txBox="1">
            <a:spLocks noGrp="1"/>
          </p:cNvSpPr>
          <p:nvPr>
            <p:ph type="sldNum" sz="quarte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en-US" altLang="" sz="1200" dirty="0">
                <a:latin typeface="Calibri" panose="020F0502020204030204" pitchFamily="34" charset="0"/>
                <a:ea typeface="MS PGothic" panose="020B0600070205080204" pitchFamily="34" charset="-128"/>
              </a:rPr>
            </a:fld>
            <a:endParaRPr lang="en-US" altLang="" sz="1200" dirty="0">
              <a:latin typeface="Calibri" panose="020F0502020204030204" pitchFamily="34" charset="0"/>
              <a:ea typeface="MS PGothic"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Slide Image Placeholder 1"/>
          <p:cNvSpPr>
            <a:spLocks noGrp="1" noRot="1" noChangeAspect="1" noTextEdit="1"/>
          </p:cNvSpPr>
          <p:nvPr>
            <p:ph type="sldImg"/>
          </p:nvPr>
        </p:nvSpPr>
        <p:spPr>
          <a:ln>
            <a:solidFill>
              <a:srgbClr val="000000">
                <a:alpha val="100000"/>
              </a:srgbClr>
            </a:solidFill>
            <a:miter lim="800000"/>
          </a:ln>
        </p:spPr>
      </p:sp>
      <p:sp>
        <p:nvSpPr>
          <p:cNvPr id="37891" name="Notes Placeholder 2"/>
          <p:cNvSpPr>
            <a:spLocks noGrp="1"/>
          </p:cNvSpPr>
          <p:nvPr>
            <p:ph type="body" idx="1"/>
          </p:nvPr>
        </p:nvSpPr>
        <p:spPr>
          <a:noFill/>
          <a:ln>
            <a:noFill/>
          </a:ln>
        </p:spPr>
        <p:txBody>
          <a:bodyPr wrap="square" lIns="91440" tIns="45720" rIns="91440" bIns="45720" anchor="t" anchorCtr="0"/>
          <a:p>
            <a:pPr lvl="0" eaLnBrk="1" hangingPunct="1">
              <a:spcBef>
                <a:spcPct val="0"/>
              </a:spcBef>
            </a:pPr>
            <a:endParaRPr lang="" altLang="" dirty="0"/>
          </a:p>
        </p:txBody>
      </p:sp>
      <p:sp>
        <p:nvSpPr>
          <p:cNvPr id="37892" name="Slide Number Placeholder 3"/>
          <p:cNvSpPr txBox="1">
            <a:spLocks noGrp="1"/>
          </p:cNvSpPr>
          <p:nvPr>
            <p:ph type="sldNum" sz="quarte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en-US" altLang="" sz="1200" dirty="0">
                <a:latin typeface="Calibri" panose="020F0502020204030204" pitchFamily="34" charset="0"/>
                <a:ea typeface="MS PGothic" panose="020B0600070205080204" pitchFamily="34" charset="-128"/>
              </a:rPr>
            </a:fld>
            <a:endParaRPr lang="en-US" altLang="" sz="1200" dirty="0">
              <a:latin typeface="Calibri" panose="020F0502020204030204" pitchFamily="34" charset="0"/>
              <a:ea typeface="MS PGothic"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B5A83963-F8D3-443D-9DC2-01444FA0BBDF}" type="datetimeFigureOut">
              <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rPr>
            </a:fld>
            <a:endPar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 dirty="0">
                <a:latin typeface="Century Gothic" panose="020B0502020202020204" pitchFamily="34" charset="0"/>
              </a:rPr>
            </a:fld>
            <a:endParaRPr lang="en-US" altLang="" dirty="0">
              <a:latin typeface="Century Gothic" panose="020B0502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vert="horz" wrap="square" lIns="91440" tIns="45720" rIns="91440" bIns="45720" numCol="1" rtlCol="0" anchor="t" anchorCtr="0" compatLnSpc="1">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marR="0" lvl="0" indent="0" algn="ctr" defTabSz="457200" rtl="0" eaLnBrk="0" fontAlgn="base" latinLnBrk="0" hangingPunct="0">
              <a:lnSpc>
                <a:spcPct val="100000"/>
              </a:lnSpc>
              <a:spcBef>
                <a:spcPts val="1000"/>
              </a:spcBef>
              <a:spcAft>
                <a:spcPct val="0"/>
              </a:spcAft>
              <a:buClr>
                <a:srgbClr val="8AD0D6"/>
              </a:buClr>
              <a:buSzPct val="80000"/>
              <a:buFont typeface="Wingdings 3" panose="05040102010807070707" pitchFamily="18" charset="2"/>
              <a:buNone/>
              <a:defRPr/>
            </a:pPr>
            <a:r>
              <a:rPr kumimoji="0" lang="en-US" sz="1600" b="0" i="0" u="none" strike="noStrike" kern="1200" cap="none" spc="0" normalizeH="0" baseline="0" noProof="0">
                <a:ln>
                  <a:noFill/>
                </a:ln>
                <a:solidFill>
                  <a:schemeClr val="tx1"/>
                </a:solidFill>
                <a:effectLst/>
                <a:uLnTx/>
                <a:uFillTx/>
                <a:latin typeface="+mj-lt"/>
                <a:ea typeface="+mj-ea"/>
                <a:cs typeface="+mj-cs"/>
              </a:rPr>
              <a:t>Click icon to add picture</a:t>
            </a:r>
            <a:endParaRPr kumimoji="0" lang="en-US" sz="16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B5A83963-F8D3-443D-9DC2-01444FA0BBDF}" type="datetimeFigureOut">
              <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rPr>
            </a:fld>
            <a:endPar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altLang="" dirty="0">
                <a:latin typeface="Century Gothic" panose="020B0502020202020204" pitchFamily="34" charset="0"/>
              </a:rPr>
            </a:fld>
            <a:endParaRPr lang="en-US" altLang="" dirty="0">
              <a:latin typeface="Century Gothic" panose="020B0502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3" name="Date Placeholder 2"/>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B5A83963-F8D3-443D-9DC2-01444FA0BBDF}" type="datetimeFigureOut">
              <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rPr>
            </a:fld>
            <a:endPar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4" name="Footer Placeholder 3"/>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p>
            <a:pPr lvl="0" eaLnBrk="1" hangingPunct="1">
              <a:buNone/>
            </a:pPr>
            <a:fld id="{9A0DB2DC-4C9A-4742-B13C-FB6460FD3503}" type="slidenum">
              <a:rPr lang="en-US" altLang="" dirty="0">
                <a:latin typeface="Century Gothic" panose="020B0502020202020204" pitchFamily="34" charset="0"/>
              </a:rPr>
            </a:fld>
            <a:endParaRPr lang="en-US" altLang="" dirty="0">
              <a:latin typeface="Century Gothic" panose="020B0502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bg>
      <p:bgPr>
        <a:blipFill rotWithShape="0">
          <a:blip r:embed="rId2"/>
          <a:stretch>
            <a:fillRect/>
          </a:stretch>
        </a:blipFill>
        <a:effectLst/>
      </p:bgPr>
    </p:bg>
    <p:spTree>
      <p:nvGrpSpPr>
        <p:cNvPr id="1" name=""/>
        <p:cNvGrpSpPr/>
        <p:nvPr/>
      </p:nvGrpSpPr>
      <p:grpSpPr>
        <a:xfrm>
          <a:off x="0" y="0"/>
          <a:ext cx="0" cy="0"/>
          <a:chOff x="0" y="0"/>
          <a:chExt cx="0" cy="0"/>
        </a:xfrm>
      </p:grpSpPr>
      <p:sp>
        <p:nvSpPr>
          <p:cNvPr id="3" name="TextBox 1"/>
          <p:cNvSpPr txBox="1"/>
          <p:nvPr/>
        </p:nvSpPr>
        <p:spPr>
          <a:xfrm>
            <a:off x="674688" y="971550"/>
            <a:ext cx="600075" cy="1970088"/>
          </a:xfrm>
          <a:prstGeom prst="rect">
            <a:avLst/>
          </a:prstGeom>
          <a:noFill/>
        </p:spPr>
        <p:txBody>
          <a:bodyPr>
            <a:spAutoFit/>
          </a:bodyPr>
          <a:lstStyle>
            <a:defPPr>
              <a:defRPr lang="en-US"/>
            </a:defPPr>
            <a:lvl1pPr algn="r">
              <a:defRPr sz="12200" b="0" i="0">
                <a:solidFill>
                  <a:schemeClr val="bg2">
                    <a:lumMod val="40000"/>
                    <a:lumOff val="60000"/>
                  </a:schemeClr>
                </a:solidFill>
                <a:latin typeface="Arial" panose="020B0604020202020204"/>
                <a:ea typeface="+mj-ea"/>
                <a:cs typeface="+mj-cs"/>
              </a:defRPr>
            </a:lvl1pPr>
          </a:lstStyle>
          <a:p>
            <a:pPr marL="0" marR="0" lvl="0" indent="0" algn="r" defTabSz="457200" rtl="0" eaLnBrk="1" fontAlgn="auto" latinLnBrk="0" hangingPunct="1">
              <a:lnSpc>
                <a:spcPct val="100000"/>
              </a:lnSpc>
              <a:spcBef>
                <a:spcPts val="0"/>
              </a:spcBef>
              <a:spcAft>
                <a:spcPts val="0"/>
              </a:spcAft>
              <a:buClrTx/>
              <a:buSzTx/>
              <a:buFontTx/>
              <a:buNone/>
              <a:defRPr/>
            </a:pPr>
            <a:r>
              <a:rPr kumimoji="0" lang="en-US" sz="12200" b="0" i="0" u="none" strike="noStrike" kern="1200" cap="none" spc="0" normalizeH="0" baseline="0" noProof="0" dirty="0">
                <a:ln>
                  <a:noFill/>
                </a:ln>
                <a:solidFill>
                  <a:schemeClr val="bg2">
                    <a:lumMod val="40000"/>
                    <a:lumOff val="60000"/>
                  </a:schemeClr>
                </a:solidFill>
                <a:effectLst/>
                <a:uLnTx/>
                <a:uFillTx/>
                <a:latin typeface="Arial" panose="020B0604020202020204"/>
                <a:ea typeface="+mj-ea"/>
                <a:cs typeface="+mj-cs"/>
              </a:rPr>
              <a:t>“</a:t>
            </a:r>
            <a:endParaRPr kumimoji="0" lang="en-US" sz="12200" b="0" i="0" u="none" strike="noStrike" kern="1200" cap="none" spc="0" normalizeH="0" baseline="0" noProof="0" dirty="0">
              <a:ln>
                <a:noFill/>
              </a:ln>
              <a:solidFill>
                <a:schemeClr val="bg2">
                  <a:lumMod val="40000"/>
                  <a:lumOff val="60000"/>
                </a:schemeClr>
              </a:solidFill>
              <a:effectLst/>
              <a:uLnTx/>
              <a:uFillTx/>
              <a:latin typeface="Arial" panose="020B0604020202020204"/>
              <a:ea typeface="+mj-ea"/>
              <a:cs typeface="+mj-cs"/>
            </a:endParaRPr>
          </a:p>
        </p:txBody>
      </p:sp>
      <p:sp>
        <p:nvSpPr>
          <p:cNvPr id="4" name="TextBox 2"/>
          <p:cNvSpPr txBox="1"/>
          <p:nvPr/>
        </p:nvSpPr>
        <p:spPr>
          <a:xfrm>
            <a:off x="6999288" y="2613025"/>
            <a:ext cx="601663" cy="1970088"/>
          </a:xfrm>
          <a:prstGeom prst="rect">
            <a:avLst/>
          </a:prstGeom>
          <a:noFill/>
        </p:spPr>
        <p:txBody>
          <a:bodyPr>
            <a:spAutoFit/>
          </a:bodyPr>
          <a:lstStyle>
            <a:defPPr>
              <a:defRPr lang="en-US"/>
            </a:defPPr>
            <a:lvl1pPr algn="r">
              <a:defRPr sz="12200" b="0" i="0">
                <a:solidFill>
                  <a:schemeClr val="bg2">
                    <a:lumMod val="40000"/>
                    <a:lumOff val="60000"/>
                  </a:schemeClr>
                </a:solidFill>
                <a:latin typeface="Arial" panose="020B0604020202020204"/>
                <a:ea typeface="+mj-ea"/>
                <a:cs typeface="+mj-cs"/>
              </a:defRPr>
            </a:lvl1pPr>
          </a:lstStyle>
          <a:p>
            <a:pPr marL="0" marR="0" lvl="0" indent="0" algn="r" defTabSz="457200" rtl="0" eaLnBrk="1" fontAlgn="auto" latinLnBrk="0" hangingPunct="1">
              <a:lnSpc>
                <a:spcPct val="100000"/>
              </a:lnSpc>
              <a:spcBef>
                <a:spcPts val="0"/>
              </a:spcBef>
              <a:spcAft>
                <a:spcPts val="0"/>
              </a:spcAft>
              <a:buClrTx/>
              <a:buSzTx/>
              <a:buFontTx/>
              <a:buNone/>
              <a:defRPr/>
            </a:pPr>
            <a:r>
              <a:rPr kumimoji="0" lang="en-US" sz="12200" b="0" i="0" u="none" strike="noStrike" kern="1200" cap="none" spc="0" normalizeH="0" baseline="0" noProof="0" dirty="0">
                <a:ln>
                  <a:noFill/>
                </a:ln>
                <a:solidFill>
                  <a:schemeClr val="bg2">
                    <a:lumMod val="40000"/>
                    <a:lumOff val="60000"/>
                  </a:schemeClr>
                </a:solidFill>
                <a:effectLst/>
                <a:uLnTx/>
                <a:uFillTx/>
                <a:latin typeface="Arial" panose="020B0604020202020204"/>
                <a:ea typeface="+mj-ea"/>
                <a:cs typeface="+mj-cs"/>
              </a:rPr>
              <a:t>”</a:t>
            </a:r>
            <a:endParaRPr kumimoji="0" lang="en-US" sz="12200" b="0" i="0" u="none" strike="noStrike" kern="1200" cap="none" spc="0" normalizeH="0" baseline="0" noProof="0" dirty="0">
              <a:ln>
                <a:noFill/>
              </a:ln>
              <a:solidFill>
                <a:schemeClr val="bg2">
                  <a:lumMod val="40000"/>
                  <a:lumOff val="60000"/>
                </a:schemeClr>
              </a:solidFill>
              <a:effectLst/>
              <a:uLnTx/>
              <a:uFillTx/>
              <a:latin typeface="Arial" panose="020B0604020202020204"/>
              <a:ea typeface="+mj-ea"/>
              <a:cs typeface="+mj-cs"/>
            </a:endParaRPr>
          </a:p>
        </p:txBody>
      </p:sp>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rtlCol="0">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Date Placeholder 3"/>
          <p:cNvSpPr>
            <a:spLocks noGrp="1"/>
          </p:cNvSpPr>
          <p:nvPr>
            <p:ph type="dt" sz="half" idx="12"/>
          </p:nvPr>
        </p:nvSpPr>
        <p:spPr>
          <a:xfrm rot="5400000">
            <a:off x="7494588" y="1828800"/>
            <a:ext cx="990600" cy="228600"/>
          </a:xfrm>
          <a:prstGeom prst="rect">
            <a:avLst/>
          </a:prstGeom>
        </p:spPr>
        <p:txBody>
          <a:bodyPr vert="horz" lIns="91440" tIns="45720" rIns="91440" bIns="45720" rtlCol="0" anchor="t"/>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defRPr/>
            </a:pPr>
            <a:fld id="{9846D14F-BA9E-4976-BC1A-8490606A7CA4}" type="datetimeFigureOut">
              <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rPr>
            </a:fld>
            <a:endPar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8" name="Footer Placeholder 4"/>
          <p:cNvSpPr>
            <a:spLocks noGrp="1"/>
          </p:cNvSpPr>
          <p:nvPr>
            <p:ph type="ftr" sz="quarter" idx="3"/>
          </p:nvPr>
        </p:nvSpPr>
        <p:spPr>
          <a:xfrm rot="5400000">
            <a:off x="6233319" y="3263106"/>
            <a:ext cx="3859213" cy="228600"/>
          </a:xfrm>
          <a:prstGeom prst="rect">
            <a:avLst/>
          </a:prstGeom>
        </p:spPr>
        <p:txBody>
          <a:bodyPr vert="horz" lIns="91440" tIns="45720" rIns="91440" bIns="45720" rtlCol="0" anchor="b"/>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9" name="Slide Number Placeholder 5"/>
          <p:cNvSpPr>
            <a:spLocks noGrp="1"/>
          </p:cNvSpPr>
          <p:nvPr>
            <p:ph type="sldNum" sz="quarter" idx="4"/>
          </p:nvPr>
        </p:nvSpPr>
        <p:spPr bwMode="gray">
          <a:xfrm>
            <a:off x="7766050" y="295275"/>
            <a:ext cx="628650" cy="768350"/>
          </a:xfrm>
          <a:prstGeom prst="rect">
            <a:avLst/>
          </a:prstGeom>
        </p:spPr>
        <p:txBody>
          <a:bodyPr vert="horz" lIns="91440" tIns="45720" rIns="91440" bIns="45720" rtlCol="0" anchor="b"/>
          <a:p>
            <a:pPr algn="ctr" eaLnBrk="1" hangingPunct="1">
              <a:buNone/>
            </a:pPr>
            <a:fld id="{9A0DB2DC-4C9A-4742-B13C-FB6460FD3503}" type="slidenum">
              <a:rPr lang="en-US" altLang="" dirty="0"/>
            </a:fld>
            <a:endParaRPr lang="en-US" altLang=""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B5A83963-F8D3-443D-9DC2-01444FA0BBDF}" type="datetimeFigureOut">
              <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rPr>
            </a:fld>
            <a:endPar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 dirty="0">
                <a:latin typeface="Century Gothic" panose="020B0502020202020204" pitchFamily="34" charset="0"/>
              </a:rPr>
            </a:fld>
            <a:endParaRPr lang="en-US" altLang="" dirty="0">
              <a:latin typeface="Century Gothic" panose="020B0502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bg>
      <p:bgPr>
        <a:blipFill rotWithShape="0">
          <a:blip r:embed="rId2"/>
          <a:stretch>
            <a:fillRect/>
          </a:stretch>
        </a:blipFill>
        <a:effectLst/>
      </p:bgPr>
    </p:bg>
    <p:spTree>
      <p:nvGrpSpPr>
        <p:cNvPr id="1" name=""/>
        <p:cNvGrpSpPr/>
        <p:nvPr/>
      </p:nvGrpSpPr>
      <p:grpSpPr>
        <a:xfrm>
          <a:off x="0" y="0"/>
          <a:ext cx="0" cy="0"/>
          <a:chOff x="0" y="0"/>
          <a:chExt cx="0" cy="0"/>
        </a:xfrm>
      </p:grpSpPr>
      <p:cxnSp>
        <p:nvCxnSpPr>
          <p:cNvPr id="4" name="Straight Connector 1"/>
          <p:cNvCxnSpPr/>
          <p:nvPr/>
        </p:nvCxnSpPr>
        <p:spPr>
          <a:xfrm>
            <a:off x="2795588"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2"/>
          <p:cNvCxnSpPr/>
          <p:nvPr/>
        </p:nvCxnSpPr>
        <p:spPr>
          <a:xfrm>
            <a:off x="5222875" y="2133600"/>
            <a:ext cx="0" cy="3967163"/>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16" name="Text Placeholder 3"/>
          <p:cNvSpPr>
            <a:spLocks noGrp="1"/>
          </p:cNvSpPr>
          <p:nvPr>
            <p:ph type="body" sz="half" idx="15"/>
          </p:nvPr>
        </p:nvSpPr>
        <p:spPr>
          <a:xfrm>
            <a:off x="489475" y="2667000"/>
            <a:ext cx="2196084" cy="3589338"/>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19" name="Text Placeholder 3"/>
          <p:cNvSpPr>
            <a:spLocks noGrp="1"/>
          </p:cNvSpPr>
          <p:nvPr>
            <p:ph type="body" sz="half" idx="16"/>
          </p:nvPr>
        </p:nvSpPr>
        <p:spPr>
          <a:xfrm>
            <a:off x="2905586" y="2667000"/>
            <a:ext cx="2210671" cy="3589338"/>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20" name="Text Placeholder 3"/>
          <p:cNvSpPr>
            <a:spLocks noGrp="1"/>
          </p:cNvSpPr>
          <p:nvPr>
            <p:ph type="body" sz="half" idx="17"/>
          </p:nvPr>
        </p:nvSpPr>
        <p:spPr>
          <a:xfrm>
            <a:off x="5344917" y="2667000"/>
            <a:ext cx="2199658" cy="3589338"/>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Date Placeholder 3"/>
          <p:cNvSpPr>
            <a:spLocks noGrp="1"/>
          </p:cNvSpPr>
          <p:nvPr>
            <p:ph type="dt" sz="half" idx="2"/>
          </p:nvPr>
        </p:nvSpPr>
        <p:spPr>
          <a:xfrm rot="5400000">
            <a:off x="7494588" y="1828800"/>
            <a:ext cx="990600" cy="228600"/>
          </a:xfrm>
          <a:prstGeom prst="rect">
            <a:avLst/>
          </a:prstGeom>
        </p:spPr>
        <p:txBody>
          <a:bodyPr vert="horz" lIns="91440" tIns="45720" rIns="91440" bIns="45720" rtlCol="0" anchor="t"/>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defRPr/>
            </a:pPr>
            <a:fld id="{856D974B-AA44-4393-BAD5-87B9EF0D0269}" type="datetimeFigureOut">
              <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rPr>
            </a:fld>
            <a:endPar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8" name="Footer Placeholder 4"/>
          <p:cNvSpPr>
            <a:spLocks noGrp="1"/>
          </p:cNvSpPr>
          <p:nvPr>
            <p:ph type="ftr" sz="quarter" idx="23"/>
          </p:nvPr>
        </p:nvSpPr>
        <p:spPr>
          <a:xfrm rot="5400000">
            <a:off x="6233319" y="3263106"/>
            <a:ext cx="3859213" cy="228600"/>
          </a:xfrm>
          <a:prstGeom prst="rect">
            <a:avLst/>
          </a:prstGeom>
        </p:spPr>
        <p:txBody>
          <a:bodyPr vert="horz" lIns="91440" tIns="45720" rIns="91440" bIns="45720" rtlCol="0" anchor="b"/>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9" name="Slide Number Placeholder 5"/>
          <p:cNvSpPr>
            <a:spLocks noGrp="1"/>
          </p:cNvSpPr>
          <p:nvPr>
            <p:ph type="sldNum" sz="quarter" idx="4"/>
          </p:nvPr>
        </p:nvSpPr>
        <p:spPr bwMode="gray">
          <a:xfrm>
            <a:off x="7766050" y="295275"/>
            <a:ext cx="628650" cy="768350"/>
          </a:xfrm>
          <a:prstGeom prst="rect">
            <a:avLst/>
          </a:prstGeom>
        </p:spPr>
        <p:txBody>
          <a:bodyPr vert="horz" lIns="91440" tIns="45720" rIns="91440" bIns="45720" rtlCol="0" anchor="b"/>
          <a:p>
            <a:pPr algn="ctr" eaLnBrk="1" hangingPunct="1">
              <a:buNone/>
            </a:pPr>
            <a:fld id="{9A0DB2DC-4C9A-4742-B13C-FB6460FD3503}" type="slidenum">
              <a:rPr lang="en-US" altLang="" dirty="0"/>
            </a:fld>
            <a:endParaRPr lang="en-US" altLang=""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bg>
      <p:bgPr>
        <a:blipFill rotWithShape="0">
          <a:blip r:embed="rId2"/>
          <a:stretch>
            <a:fillRect/>
          </a:stretch>
        </a:blipFill>
        <a:effectLst/>
      </p:bgPr>
    </p:bg>
    <p:spTree>
      <p:nvGrpSpPr>
        <p:cNvPr id="1" name=""/>
        <p:cNvGrpSpPr/>
        <p:nvPr/>
      </p:nvGrpSpPr>
      <p:grpSpPr>
        <a:xfrm>
          <a:off x="0" y="0"/>
          <a:ext cx="0" cy="0"/>
          <a:chOff x="0" y="0"/>
          <a:chExt cx="0" cy="0"/>
        </a:xfrm>
      </p:grpSpPr>
      <p:cxnSp>
        <p:nvCxnSpPr>
          <p:cNvPr id="4" name="Straight Connector 1"/>
          <p:cNvCxnSpPr/>
          <p:nvPr/>
        </p:nvCxnSpPr>
        <p:spPr>
          <a:xfrm>
            <a:off x="2795588"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2"/>
          <p:cNvCxnSpPr/>
          <p:nvPr/>
        </p:nvCxnSpPr>
        <p:spPr>
          <a:xfrm>
            <a:off x="5222875" y="2133600"/>
            <a:ext cx="0" cy="3967163"/>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vert="horz" wrap="square" lIns="91440" tIns="45720" rIns="91440" bIns="45720" numCol="1" rtlCol="0" anchor="t" anchorCtr="0" compatLnSpc="1">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marR="0" lvl="0" indent="0" algn="ctr" defTabSz="457200" rtl="0" eaLnBrk="0" fontAlgn="base" latinLnBrk="0" hangingPunct="0">
              <a:lnSpc>
                <a:spcPct val="100000"/>
              </a:lnSpc>
              <a:spcBef>
                <a:spcPts val="1000"/>
              </a:spcBef>
              <a:spcAft>
                <a:spcPct val="0"/>
              </a:spcAft>
              <a:buClr>
                <a:srgbClr val="8AD0D6"/>
              </a:buClr>
              <a:buSzPct val="80000"/>
              <a:buFont typeface="Wingdings 3" panose="05040102010807070707" pitchFamily="18" charset="2"/>
              <a:buNone/>
              <a:defRPr/>
            </a:pPr>
            <a:r>
              <a:rPr kumimoji="0" lang="en-US" sz="1600" b="0" i="0" u="none" strike="noStrike" kern="1200" cap="none" spc="0" normalizeH="0" baseline="0" noProof="0">
                <a:ln>
                  <a:noFill/>
                </a:ln>
                <a:solidFill>
                  <a:schemeClr val="tx1"/>
                </a:solidFill>
                <a:effectLst/>
                <a:uLnTx/>
                <a:uFillTx/>
                <a:latin typeface="+mj-lt"/>
                <a:ea typeface="+mj-ea"/>
                <a:cs typeface="+mj-cs"/>
              </a:rPr>
              <a:t>Click icon to add picture</a:t>
            </a:r>
            <a:endParaRPr kumimoji="0" lang="en-US" sz="1600" b="0" i="0" u="none" strike="noStrike" kern="1200" cap="none" spc="0" normalizeH="0" baseline="0" noProof="0" dirty="0">
              <a:ln>
                <a:noFill/>
              </a:ln>
              <a:solidFill>
                <a:schemeClr val="tx1"/>
              </a:solidFill>
              <a:effectLst/>
              <a:uLnTx/>
              <a:uFillTx/>
              <a:latin typeface="+mj-lt"/>
              <a:ea typeface="+mj-ea"/>
              <a:cs typeface="+mj-cs"/>
            </a:endParaRPr>
          </a:p>
        </p:txBody>
      </p:sp>
      <p:sp>
        <p:nvSpPr>
          <p:cNvPr id="22" name="Text Placeholder 3"/>
          <p:cNvSpPr>
            <a:spLocks noGrp="1"/>
          </p:cNvSpPr>
          <p:nvPr>
            <p:ph type="body" sz="half" idx="18"/>
          </p:nvPr>
        </p:nvSpPr>
        <p:spPr>
          <a:xfrm>
            <a:off x="489475" y="4827212"/>
            <a:ext cx="2205612" cy="65918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vert="horz" wrap="square" lIns="91440" tIns="45720" rIns="91440" bIns="45720" numCol="1" rtlCol="0" anchor="t" anchorCtr="0" compatLnSpc="1">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marR="0" lvl="0" indent="0" algn="ctr" defTabSz="457200" rtl="0" eaLnBrk="0" fontAlgn="base" latinLnBrk="0" hangingPunct="0">
              <a:lnSpc>
                <a:spcPct val="100000"/>
              </a:lnSpc>
              <a:spcBef>
                <a:spcPts val="1000"/>
              </a:spcBef>
              <a:spcAft>
                <a:spcPct val="0"/>
              </a:spcAft>
              <a:buClr>
                <a:srgbClr val="8AD0D6"/>
              </a:buClr>
              <a:buSzPct val="80000"/>
              <a:buFont typeface="Wingdings 3" panose="05040102010807070707" pitchFamily="18" charset="2"/>
              <a:buNone/>
              <a:defRPr/>
            </a:pPr>
            <a:r>
              <a:rPr kumimoji="0" lang="en-US" sz="1600" b="0" i="0" u="none" strike="noStrike" kern="1200" cap="none" spc="0" normalizeH="0" baseline="0" noProof="0">
                <a:ln>
                  <a:noFill/>
                </a:ln>
                <a:solidFill>
                  <a:schemeClr val="tx1"/>
                </a:solidFill>
                <a:effectLst/>
                <a:uLnTx/>
                <a:uFillTx/>
                <a:latin typeface="+mj-lt"/>
                <a:ea typeface="+mj-ea"/>
                <a:cs typeface="+mj-cs"/>
              </a:rPr>
              <a:t>Click icon to add picture</a:t>
            </a:r>
            <a:endParaRPr kumimoji="0" lang="en-US" sz="1600" b="0" i="0" u="none" strike="noStrike" kern="1200" cap="none" spc="0" normalizeH="0" baseline="0" noProof="0" dirty="0">
              <a:ln>
                <a:noFill/>
              </a:ln>
              <a:solidFill>
                <a:schemeClr val="tx1"/>
              </a:solidFill>
              <a:effectLst/>
              <a:uLnTx/>
              <a:uFillTx/>
              <a:latin typeface="+mj-lt"/>
              <a:ea typeface="+mj-ea"/>
              <a:cs typeface="+mj-cs"/>
            </a:endParaRPr>
          </a:p>
        </p:txBody>
      </p:sp>
      <p:sp>
        <p:nvSpPr>
          <p:cNvPr id="23" name="Text Placeholder 3"/>
          <p:cNvSpPr>
            <a:spLocks noGrp="1"/>
          </p:cNvSpPr>
          <p:nvPr>
            <p:ph type="body" sz="half" idx="19"/>
          </p:nvPr>
        </p:nvSpPr>
        <p:spPr>
          <a:xfrm>
            <a:off x="2916776" y="4827211"/>
            <a:ext cx="2201378" cy="65918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vert="horz" wrap="square" lIns="91440" tIns="45720" rIns="91440" bIns="45720" numCol="1" rtlCol="0" anchor="t" anchorCtr="0" compatLnSpc="1">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marR="0" lvl="0" indent="0" algn="ctr" defTabSz="457200" rtl="0" eaLnBrk="0" fontAlgn="base" latinLnBrk="0" hangingPunct="0">
              <a:lnSpc>
                <a:spcPct val="100000"/>
              </a:lnSpc>
              <a:spcBef>
                <a:spcPts val="1000"/>
              </a:spcBef>
              <a:spcAft>
                <a:spcPct val="0"/>
              </a:spcAft>
              <a:buClr>
                <a:srgbClr val="8AD0D6"/>
              </a:buClr>
              <a:buSzPct val="80000"/>
              <a:buFont typeface="Wingdings 3" panose="05040102010807070707" pitchFamily="18" charset="2"/>
              <a:buNone/>
              <a:defRPr/>
            </a:pPr>
            <a:r>
              <a:rPr kumimoji="0" lang="en-US" sz="1600" b="0" i="0" u="none" strike="noStrike" kern="1200" cap="none" spc="0" normalizeH="0" baseline="0" noProof="0">
                <a:ln>
                  <a:noFill/>
                </a:ln>
                <a:solidFill>
                  <a:schemeClr val="tx1"/>
                </a:solidFill>
                <a:effectLst/>
                <a:uLnTx/>
                <a:uFillTx/>
                <a:latin typeface="+mj-lt"/>
                <a:ea typeface="+mj-ea"/>
                <a:cs typeface="+mj-cs"/>
              </a:rPr>
              <a:t>Click icon to add picture</a:t>
            </a:r>
            <a:endParaRPr kumimoji="0" lang="en-US" sz="1600" b="0" i="0" u="none" strike="noStrike" kern="1200" cap="none" spc="0" normalizeH="0" baseline="0" noProof="0" dirty="0">
              <a:ln>
                <a:noFill/>
              </a:ln>
              <a:solidFill>
                <a:schemeClr val="tx1"/>
              </a:solidFill>
              <a:effectLst/>
              <a:uLnTx/>
              <a:uFillTx/>
              <a:latin typeface="+mj-lt"/>
              <a:ea typeface="+mj-ea"/>
              <a:cs typeface="+mj-cs"/>
            </a:endParaRPr>
          </a:p>
        </p:txBody>
      </p:sp>
      <p:sp>
        <p:nvSpPr>
          <p:cNvPr id="24" name="Text Placeholder 3"/>
          <p:cNvSpPr>
            <a:spLocks noGrp="1"/>
          </p:cNvSpPr>
          <p:nvPr>
            <p:ph type="body" sz="half" idx="20"/>
          </p:nvPr>
        </p:nvSpPr>
        <p:spPr>
          <a:xfrm>
            <a:off x="5344824" y="4827209"/>
            <a:ext cx="2202571" cy="65918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Date Placeholder 3"/>
          <p:cNvSpPr>
            <a:spLocks noGrp="1"/>
          </p:cNvSpPr>
          <p:nvPr>
            <p:ph type="dt" sz="half" idx="2"/>
          </p:nvPr>
        </p:nvSpPr>
        <p:spPr>
          <a:xfrm rot="5400000">
            <a:off x="7494588" y="1828800"/>
            <a:ext cx="990600" cy="228600"/>
          </a:xfrm>
          <a:prstGeom prst="rect">
            <a:avLst/>
          </a:prstGeom>
        </p:spPr>
        <p:txBody>
          <a:bodyPr vert="horz" lIns="91440" tIns="45720" rIns="91440" bIns="45720" rtlCol="0" anchor="t"/>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defRPr/>
            </a:pPr>
            <a:fld id="{5A7DA4E3-B64D-410F-BE9C-EEDBC6BFC4D8}" type="datetimeFigureOut">
              <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rPr>
            </a:fld>
            <a:endPar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8" name="Footer Placeholder 4"/>
          <p:cNvSpPr>
            <a:spLocks noGrp="1"/>
          </p:cNvSpPr>
          <p:nvPr>
            <p:ph type="ftr" sz="quarter" idx="23"/>
          </p:nvPr>
        </p:nvSpPr>
        <p:spPr>
          <a:xfrm rot="5400000">
            <a:off x="6233319" y="3263106"/>
            <a:ext cx="3859213" cy="228600"/>
          </a:xfrm>
          <a:prstGeom prst="rect">
            <a:avLst/>
          </a:prstGeom>
        </p:spPr>
        <p:txBody>
          <a:bodyPr vert="horz" lIns="91440" tIns="45720" rIns="91440" bIns="45720" rtlCol="0" anchor="b"/>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9" name="Slide Number Placeholder 5"/>
          <p:cNvSpPr>
            <a:spLocks noGrp="1"/>
          </p:cNvSpPr>
          <p:nvPr>
            <p:ph type="sldNum" sz="quarter" idx="4"/>
          </p:nvPr>
        </p:nvSpPr>
        <p:spPr bwMode="gray">
          <a:xfrm>
            <a:off x="7766050" y="295275"/>
            <a:ext cx="628650" cy="768350"/>
          </a:xfrm>
          <a:prstGeom prst="rect">
            <a:avLst/>
          </a:prstGeom>
        </p:spPr>
        <p:txBody>
          <a:bodyPr vert="horz" lIns="91440" tIns="45720" rIns="91440" bIns="45720" rtlCol="0" anchor="b"/>
          <a:p>
            <a:pPr algn="ctr" eaLnBrk="1" hangingPunct="1">
              <a:buNone/>
            </a:pPr>
            <a:fld id="{9A0DB2DC-4C9A-4742-B13C-FB6460FD3503}" type="slidenum">
              <a:rPr lang="en-US" altLang="" dirty="0"/>
            </a:fld>
            <a:endParaRPr lang="en-US" altLang=""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B5A83963-F8D3-443D-9DC2-01444FA0BBDF}" type="datetimeFigureOut">
              <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rPr>
            </a:fld>
            <a:endPar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 dirty="0">
                <a:latin typeface="Century Gothic" panose="020B0502020202020204" pitchFamily="34" charset="0"/>
              </a:rPr>
            </a:fld>
            <a:endParaRPr lang="en-US" altLang="" dirty="0">
              <a:latin typeface="Century Gothic" panose="020B0502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B5A83963-F8D3-443D-9DC2-01444FA0BBDF}" type="datetimeFigureOut">
              <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rPr>
            </a:fld>
            <a:endPar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 dirty="0">
                <a:latin typeface="Century Gothic" panose="020B0502020202020204" pitchFamily="34" charset="0"/>
              </a:rPr>
            </a:fld>
            <a:endParaRPr lang="en-US" altLang="" dirty="0">
              <a:latin typeface="Century Gothic" panose="020B0502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B5A83963-F8D3-443D-9DC2-01444FA0BBDF}" type="datetimeFigureOut">
              <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rPr>
            </a:fld>
            <a:endPar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 dirty="0">
                <a:latin typeface="Century Gothic" panose="020B0502020202020204" pitchFamily="34" charset="0"/>
              </a:rPr>
            </a:fld>
            <a:endParaRPr lang="en-US" altLang="" dirty="0">
              <a:latin typeface="Century Gothic" panose="020B0502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B5A83963-F8D3-443D-9DC2-01444FA0BBDF}" type="datetimeFigureOut">
              <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rPr>
            </a:fld>
            <a:endPar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 dirty="0">
                <a:latin typeface="Century Gothic" panose="020B0502020202020204" pitchFamily="34" charset="0"/>
              </a:rPr>
            </a:fld>
            <a:endParaRPr lang="en-US" altLang="" dirty="0">
              <a:latin typeface="Century Gothic" panose="020B0502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Date Placeholder 4"/>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B5A83963-F8D3-443D-9DC2-01444FA0BBDF}" type="datetimeFigureOut">
              <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rPr>
            </a:fld>
            <a:endPar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altLang="" dirty="0">
                <a:latin typeface="Century Gothic" panose="020B0502020202020204" pitchFamily="34" charset="0"/>
              </a:rPr>
            </a:fld>
            <a:endParaRPr lang="en-US" altLang="" dirty="0">
              <a:latin typeface="Century Gothic" panose="020B0502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7" name="Date Placeholder 6"/>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B5A83963-F8D3-443D-9DC2-01444FA0BBDF}" type="datetimeFigureOut">
              <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rPr>
            </a:fld>
            <a:endPar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8" name="Footer Placeholder 7"/>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p>
            <a:pPr lvl="0" eaLnBrk="1" hangingPunct="1">
              <a:buNone/>
            </a:pPr>
            <a:fld id="{9A0DB2DC-4C9A-4742-B13C-FB6460FD3503}" type="slidenum">
              <a:rPr lang="en-US" altLang="" dirty="0">
                <a:latin typeface="Century Gothic" panose="020B0502020202020204" pitchFamily="34" charset="0"/>
              </a:rPr>
            </a:fld>
            <a:endParaRPr lang="en-US" altLang="" dirty="0">
              <a:latin typeface="Century Gothic" panose="020B0502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B5A83963-F8D3-443D-9DC2-01444FA0BBDF}" type="datetimeFigureOut">
              <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rPr>
            </a:fld>
            <a:endPar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4" name="Footer Placeholder 3"/>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p>
            <a:pPr lvl="0" eaLnBrk="1" hangingPunct="1">
              <a:buNone/>
            </a:pPr>
            <a:fld id="{9A0DB2DC-4C9A-4742-B13C-FB6460FD3503}" type="slidenum">
              <a:rPr lang="en-US" altLang="" dirty="0">
                <a:latin typeface="Century Gothic" panose="020B0502020202020204" pitchFamily="34" charset="0"/>
              </a:rPr>
            </a:fld>
            <a:endParaRPr lang="en-US" altLang="" dirty="0">
              <a:latin typeface="Century Gothic" panose="020B0502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B5A83963-F8D3-443D-9DC2-01444FA0BBDF}" type="datetimeFigureOut">
              <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rPr>
            </a:fld>
            <a:endPar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3" name="Footer Placeholder 2"/>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p>
            <a:pPr lvl="0" eaLnBrk="1" hangingPunct="1">
              <a:buNone/>
            </a:pPr>
            <a:fld id="{9A0DB2DC-4C9A-4742-B13C-FB6460FD3503}" type="slidenum">
              <a:rPr lang="en-US" altLang="" dirty="0">
                <a:latin typeface="Century Gothic" panose="020B0502020202020204" pitchFamily="34" charset="0"/>
              </a:rPr>
            </a:fld>
            <a:endParaRPr lang="en-US" altLang="" dirty="0">
              <a:latin typeface="Century Gothic" panose="020B0502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B5A83963-F8D3-443D-9DC2-01444FA0BBDF}" type="datetimeFigureOut">
              <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rPr>
            </a:fld>
            <a:endPar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altLang="" dirty="0">
                <a:latin typeface="Century Gothic" panose="020B0502020202020204" pitchFamily="34" charset="0"/>
              </a:rPr>
            </a:fld>
            <a:endParaRPr lang="en-US" altLang="" dirty="0">
              <a:latin typeface="Century Gothic" panose="020B0502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vert="horz" wrap="square" lIns="91440" tIns="45720" rIns="91440" bIns="45720" numCol="1" rtlCol="0" anchor="t" anchorCtr="0" compatLnSpc="1">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marR="0" lvl="0" indent="0" algn="ctr" defTabSz="457200" rtl="0" eaLnBrk="0" fontAlgn="base" latinLnBrk="0" hangingPunct="0">
              <a:lnSpc>
                <a:spcPct val="100000"/>
              </a:lnSpc>
              <a:spcBef>
                <a:spcPts val="1000"/>
              </a:spcBef>
              <a:spcAft>
                <a:spcPct val="0"/>
              </a:spcAft>
              <a:buClr>
                <a:srgbClr val="8AD0D6"/>
              </a:buClr>
              <a:buSzPct val="80000"/>
              <a:buFont typeface="Wingdings 3" panose="05040102010807070707" pitchFamily="18" charset="2"/>
              <a:buNone/>
              <a:defRPr/>
            </a:pPr>
            <a:r>
              <a:rPr kumimoji="0" lang="en-US" sz="1600" b="0" i="0" u="none" strike="noStrike" kern="1200" cap="none" spc="0" normalizeH="0" baseline="0" noProof="0">
                <a:ln>
                  <a:noFill/>
                </a:ln>
                <a:solidFill>
                  <a:schemeClr val="tx1"/>
                </a:solidFill>
                <a:effectLst/>
                <a:uLnTx/>
                <a:uFillTx/>
                <a:latin typeface="+mj-lt"/>
                <a:ea typeface="+mj-ea"/>
                <a:cs typeface="+mj-cs"/>
              </a:rPr>
              <a:t>Click icon to add picture</a:t>
            </a:r>
            <a:endParaRPr kumimoji="0" lang="en-US" sz="16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B5A83963-F8D3-443D-9DC2-01444FA0BBDF}" type="datetimeFigureOut">
              <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rPr>
            </a:fld>
            <a:endPar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altLang="" dirty="0">
                <a:latin typeface="Century Gothic" panose="020B0502020202020204" pitchFamily="34" charset="0"/>
              </a:rPr>
            </a:fld>
            <a:endParaRPr lang="en-US" altLang="" dirty="0">
              <a:latin typeface="Century Gothic" panose="020B0502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9" Type="http://schemas.openxmlformats.org/officeDocument/2006/relationships/theme" Target="../theme/theme1.xml"/><Relationship Id="rId18" Type="http://schemas.openxmlformats.org/officeDocument/2006/relationships/image" Target="../media/image1.jpeg"/><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8"/>
          <a:stretch>
            <a:fillRect/>
          </a:stretch>
        </a:blipFill>
        <a:effectLst/>
      </p:bgPr>
    </p:bg>
    <p:spTree>
      <p:nvGrpSpPr>
        <p:cNvPr id="1" name=""/>
        <p:cNvGrpSpPr/>
        <p:nvPr/>
      </p:nvGrpSpPr>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413" y="0"/>
            <a:ext cx="685800" cy="110013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42" name="Title Placeholder 1"/>
          <p:cNvSpPr>
            <a:spLocks noGrp="1"/>
          </p:cNvSpPr>
          <p:nvPr>
            <p:ph type="title"/>
          </p:nvPr>
        </p:nvSpPr>
        <p:spPr>
          <a:xfrm>
            <a:off x="484188" y="452438"/>
            <a:ext cx="7056437" cy="1400175"/>
          </a:xfrm>
          <a:prstGeom prst="rect">
            <a:avLst/>
          </a:prstGeom>
          <a:noFill/>
          <a:ln w="9525">
            <a:noFill/>
          </a:ln>
        </p:spPr>
        <p:txBody>
          <a:bodyPr/>
          <a:p>
            <a:pPr lvl="0"/>
            <a:r>
              <a:rPr lang="en-US" altLang="" dirty="0"/>
              <a:t>Click to edit Master title style</a:t>
            </a:r>
            <a:endParaRPr lang="en-US" altLang="" dirty="0"/>
          </a:p>
        </p:txBody>
      </p:sp>
      <p:sp>
        <p:nvSpPr>
          <p:cNvPr id="1043" name="Text Placeholder 2"/>
          <p:cNvSpPr>
            <a:spLocks noGrp="1"/>
          </p:cNvSpPr>
          <p:nvPr>
            <p:ph type="body" idx="1"/>
          </p:nvPr>
        </p:nvSpPr>
        <p:spPr>
          <a:xfrm>
            <a:off x="827088" y="2052638"/>
            <a:ext cx="6711950" cy="4195762"/>
          </a:xfrm>
          <a:prstGeom prst="rect">
            <a:avLst/>
          </a:prstGeom>
          <a:noFill/>
          <a:ln w="9525">
            <a:noFill/>
          </a:ln>
        </p:spPr>
        <p:txBody>
          <a:bodyPr/>
          <a:p>
            <a:pPr lvl="0"/>
            <a:r>
              <a:rPr lang="en-US" altLang="" dirty="0"/>
              <a:t>Click to edit Master text styles</a:t>
            </a:r>
            <a:endParaRPr lang="en-US" altLang="" dirty="0"/>
          </a:p>
          <a:p>
            <a:pPr lvl="1"/>
            <a:r>
              <a:rPr lang="en-US" altLang="" dirty="0"/>
              <a:t>Second level</a:t>
            </a:r>
            <a:endParaRPr lang="en-US" altLang="" dirty="0"/>
          </a:p>
          <a:p>
            <a:pPr lvl="2"/>
            <a:r>
              <a:rPr lang="en-US" altLang="" dirty="0"/>
              <a:t>Third level</a:t>
            </a:r>
            <a:endParaRPr lang="en-US" altLang="" dirty="0"/>
          </a:p>
          <a:p>
            <a:pPr lvl="3"/>
            <a:r>
              <a:rPr lang="en-US" altLang="" dirty="0"/>
              <a:t>Fourth level</a:t>
            </a:r>
            <a:endParaRPr lang="en-US" altLang="" dirty="0"/>
          </a:p>
          <a:p>
            <a:pPr lvl="4"/>
            <a:r>
              <a:rPr lang="en-US" altLang="" dirty="0"/>
              <a:t>Fifth level</a:t>
            </a:r>
            <a:endParaRPr lang="en-US" altLang="" dirty="0"/>
          </a:p>
        </p:txBody>
      </p:sp>
      <p:sp>
        <p:nvSpPr>
          <p:cNvPr id="4" name="Date Placeholder 3"/>
          <p:cNvSpPr>
            <a:spLocks noGrp="1"/>
          </p:cNvSpPr>
          <p:nvPr>
            <p:ph type="dt" sz="half" idx="2"/>
          </p:nvPr>
        </p:nvSpPr>
        <p:spPr>
          <a:xfrm rot="5400000">
            <a:off x="7494588" y="1828800"/>
            <a:ext cx="990600" cy="228600"/>
          </a:xfrm>
          <a:prstGeom prst="rect">
            <a:avLst/>
          </a:prstGeom>
        </p:spPr>
        <p:txBody>
          <a:bodyPr vert="horz" lIns="91440" tIns="45720" rIns="91440" bIns="45720" rtlCol="0" anchor="t"/>
          <a:lstStyle>
            <a:lvl1pPr algn="l" eaLnBrk="1" fontAlgn="auto" hangingPunct="1">
              <a:spcBef>
                <a:spcPts val="0"/>
              </a:spcBef>
              <a:spcAft>
                <a:spcPts val="0"/>
              </a:spcAft>
              <a:defRPr sz="1100" b="0" i="0">
                <a:solidFill>
                  <a:schemeClr val="tx1">
                    <a:tint val="75000"/>
                    <a:alpha val="60000"/>
                  </a:schemeClr>
                </a:solidFill>
                <a:latin typeface="+mn-lt"/>
              </a:defRPr>
            </a:lvl1pPr>
          </a:lstStyle>
          <a:p>
            <a:pPr marL="0" marR="0" lvl="0" indent="0" algn="l" defTabSz="457200" rtl="0" eaLnBrk="1" fontAlgn="auto" latinLnBrk="0" hangingPunct="1">
              <a:lnSpc>
                <a:spcPct val="100000"/>
              </a:lnSpc>
              <a:spcBef>
                <a:spcPts val="0"/>
              </a:spcBef>
              <a:spcAft>
                <a:spcPts val="0"/>
              </a:spcAft>
              <a:buClrTx/>
              <a:buSzTx/>
              <a:buFontTx/>
              <a:buNone/>
              <a:defRPr/>
            </a:pPr>
            <a:fld id="{B5A83963-F8D3-443D-9DC2-01444FA0BBDF}" type="datetimeFigureOut">
              <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rPr>
            </a:fld>
            <a:endParaRPr kumimoji="0" lang="en-US" alt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5" name="Footer Placeholder 4"/>
          <p:cNvSpPr>
            <a:spLocks noGrp="1"/>
          </p:cNvSpPr>
          <p:nvPr>
            <p:ph type="ftr" sz="quarter" idx="3"/>
          </p:nvPr>
        </p:nvSpPr>
        <p:spPr>
          <a:xfrm rot="5400000">
            <a:off x="6233319" y="3263106"/>
            <a:ext cx="3859213" cy="228600"/>
          </a:xfrm>
          <a:prstGeom prst="rect">
            <a:avLst/>
          </a:prstGeom>
        </p:spPr>
        <p:txBody>
          <a:bodyPr vert="horz" lIns="91440" tIns="45720" rIns="91440" bIns="45720" rtlCol="0" anchor="b"/>
          <a:lstStyle>
            <a:lvl1pPr algn="l" eaLnBrk="1" fontAlgn="auto" hangingPunct="1">
              <a:spcBef>
                <a:spcPts val="0"/>
              </a:spcBef>
              <a:spcAft>
                <a:spcPts val="0"/>
              </a:spcAft>
              <a:defRPr sz="1100" b="0" i="0">
                <a:solidFill>
                  <a:schemeClr val="tx1">
                    <a:tint val="75000"/>
                    <a:alpha val="60000"/>
                  </a:schemeClr>
                </a:solidFill>
                <a:latin typeface="+mn-lt"/>
              </a:defRPr>
            </a:lvl1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a:ln>
                <a:noFill/>
              </a:ln>
              <a:solidFill>
                <a:schemeClr val="tx1">
                  <a:tint val="75000"/>
                  <a:alpha val="60000"/>
                </a:schemeClr>
              </a:solidFill>
              <a:effectLst/>
              <a:uLnTx/>
              <a:uFillTx/>
              <a:latin typeface="+mn-lt"/>
              <a:ea typeface="+mn-ea"/>
              <a:cs typeface="+mn-cs"/>
            </a:endParaRPr>
          </a:p>
        </p:txBody>
      </p:sp>
      <p:sp>
        <p:nvSpPr>
          <p:cNvPr id="6" name="Slide Number Placeholder 5"/>
          <p:cNvSpPr>
            <a:spLocks noGrp="1"/>
          </p:cNvSpPr>
          <p:nvPr>
            <p:ph type="sldNum" sz="quarter" idx="4"/>
          </p:nvPr>
        </p:nvSpPr>
        <p:spPr bwMode="gray">
          <a:xfrm>
            <a:off x="7766050" y="295275"/>
            <a:ext cx="628650" cy="768350"/>
          </a:xfrm>
          <a:prstGeom prst="rect">
            <a:avLst/>
          </a:prstGeom>
        </p:spPr>
        <p:txBody>
          <a:bodyPr vert="horz" lIns="91440" tIns="45720" rIns="91440" bIns="45720" rtlCol="0" anchor="b"/>
          <a:lstStyle>
            <a:lvl1pPr algn="ctr">
              <a:defRPr sz="2800">
                <a:solidFill>
                  <a:srgbClr val="FFFFFF"/>
                </a:solidFill>
              </a:defRPr>
            </a:lvl1pPr>
          </a:lstStyle>
          <a:p>
            <a:pPr lvl="0" eaLnBrk="1" hangingPunct="1">
              <a:buNone/>
            </a:pPr>
            <a:fld id="{9A0DB2DC-4C9A-4742-B13C-FB6460FD3503}" type="slidenum">
              <a:rPr lang="en-US" altLang="" dirty="0">
                <a:latin typeface="Century Gothic" panose="020B0502020202020204" pitchFamily="34" charset="0"/>
              </a:rPr>
            </a:fld>
            <a:endParaRPr lang="en-US" altLang="" dirty="0">
              <a:latin typeface="Century Gothic" panose="020B0502020202020204" pitchFamily="34" charset="0"/>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sldNum="0" hdr="0" ftr="0" dt="0"/>
  <p:txStyles>
    <p:titleStyle>
      <a:lvl1pPr algn="l" defTabSz="457200" rtl="0" eaLnBrk="0" fontAlgn="base" hangingPunct="0">
        <a:spcBef>
          <a:spcPct val="0"/>
        </a:spcBef>
        <a:spcAft>
          <a:spcPct val="0"/>
        </a:spcAft>
        <a:defRPr sz="4200" kern="1200">
          <a:solidFill>
            <a:schemeClr val="tx2"/>
          </a:solidFill>
          <a:latin typeface="+mj-lt"/>
          <a:ea typeface="+mj-ea"/>
          <a:cs typeface="+mj-cs"/>
        </a:defRPr>
      </a:lvl1pPr>
      <a:lvl2pPr algn="l" defTabSz="457200" rtl="0" eaLnBrk="0" fontAlgn="base" hangingPunct="0">
        <a:spcBef>
          <a:spcPct val="0"/>
        </a:spcBef>
        <a:spcAft>
          <a:spcPct val="0"/>
        </a:spcAft>
        <a:defRPr sz="4200">
          <a:solidFill>
            <a:schemeClr val="tx2"/>
          </a:solidFill>
          <a:latin typeface="Century Gothic" panose="020B0502020202020204" pitchFamily="34" charset="0"/>
        </a:defRPr>
      </a:lvl2pPr>
      <a:lvl3pPr algn="l" defTabSz="457200" rtl="0" eaLnBrk="0" fontAlgn="base" hangingPunct="0">
        <a:spcBef>
          <a:spcPct val="0"/>
        </a:spcBef>
        <a:spcAft>
          <a:spcPct val="0"/>
        </a:spcAft>
        <a:defRPr sz="4200">
          <a:solidFill>
            <a:schemeClr val="tx2"/>
          </a:solidFill>
          <a:latin typeface="Century Gothic" panose="020B0502020202020204" pitchFamily="34" charset="0"/>
        </a:defRPr>
      </a:lvl3pPr>
      <a:lvl4pPr algn="l" defTabSz="457200" rtl="0" eaLnBrk="0" fontAlgn="base" hangingPunct="0">
        <a:spcBef>
          <a:spcPct val="0"/>
        </a:spcBef>
        <a:spcAft>
          <a:spcPct val="0"/>
        </a:spcAft>
        <a:defRPr sz="4200">
          <a:solidFill>
            <a:schemeClr val="tx2"/>
          </a:solidFill>
          <a:latin typeface="Century Gothic" panose="020B0502020202020204" pitchFamily="34" charset="0"/>
        </a:defRPr>
      </a:lvl4pPr>
      <a:lvl5pPr algn="l" defTabSz="457200" rtl="0" eaLnBrk="0" fontAlgn="base" hangingPunct="0">
        <a:spcBef>
          <a:spcPct val="0"/>
        </a:spcBef>
        <a:spcAft>
          <a:spcPct val="0"/>
        </a:spcAft>
        <a:defRPr sz="4200">
          <a:solidFill>
            <a:schemeClr val="tx2"/>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rgbClr val="8AD0D6"/>
        </a:buClr>
        <a:buSzPct val="80000"/>
        <a:buFont typeface="Wingdings 3" panose="05040102010807070707" pitchFamily="18" charset="2"/>
        <a:buChar char=""/>
        <a:defRPr sz="2000" kern="1200">
          <a:solidFill>
            <a:schemeClr val="tx1"/>
          </a:solidFill>
          <a:latin typeface="+mj-lt"/>
          <a:ea typeface="+mj-ea"/>
          <a:cs typeface="+mj-cs"/>
        </a:defRPr>
      </a:lvl1pPr>
      <a:lvl2pPr marL="742950" indent="-285750" algn="l" defTabSz="457200" rtl="0" eaLnBrk="0" fontAlgn="base" hangingPunct="0">
        <a:spcBef>
          <a:spcPts val="1000"/>
        </a:spcBef>
        <a:spcAft>
          <a:spcPct val="0"/>
        </a:spcAft>
        <a:buClr>
          <a:srgbClr val="8AD0D6"/>
        </a:buClr>
        <a:buSzPct val="80000"/>
        <a:buFont typeface="Wingdings 3" panose="05040102010807070707" pitchFamily="18" charset="2"/>
        <a:buChar char=""/>
        <a:defRPr kern="1200">
          <a:solidFill>
            <a:schemeClr val="tx1"/>
          </a:solidFill>
          <a:latin typeface="+mj-lt"/>
          <a:ea typeface="+mj-ea"/>
          <a:cs typeface="+mj-cs"/>
        </a:defRPr>
      </a:lvl2pPr>
      <a:lvl3pPr marL="1143000" indent="-228600" algn="l" defTabSz="457200" rtl="0" eaLnBrk="0" fontAlgn="base" hangingPunct="0">
        <a:spcBef>
          <a:spcPts val="1000"/>
        </a:spcBef>
        <a:spcAft>
          <a:spcPct val="0"/>
        </a:spcAft>
        <a:buClr>
          <a:srgbClr val="8AD0D6"/>
        </a:buClr>
        <a:buSzPct val="80000"/>
        <a:buFont typeface="Wingdings 3" panose="05040102010807070707" pitchFamily="18" charset="2"/>
        <a:buChar char=""/>
        <a:defRPr sz="1600" kern="1200">
          <a:solidFill>
            <a:schemeClr val="tx1"/>
          </a:solidFill>
          <a:latin typeface="+mj-lt"/>
          <a:ea typeface="+mj-ea"/>
          <a:cs typeface="+mj-cs"/>
        </a:defRPr>
      </a:lvl3pPr>
      <a:lvl4pPr marL="1600200" indent="-228600" algn="l" defTabSz="457200" rtl="0" eaLnBrk="0" fontAlgn="base" hangingPunct="0">
        <a:spcBef>
          <a:spcPts val="1000"/>
        </a:spcBef>
        <a:spcAft>
          <a:spcPct val="0"/>
        </a:spcAft>
        <a:buClr>
          <a:srgbClr val="8AD0D6"/>
        </a:buClr>
        <a:buSzPct val="80000"/>
        <a:buFont typeface="Wingdings 3" panose="05040102010807070707" pitchFamily="18" charset="2"/>
        <a:buChar char=""/>
        <a:defRPr sz="1400" kern="1200">
          <a:solidFill>
            <a:schemeClr val="tx1"/>
          </a:solidFill>
          <a:latin typeface="+mj-lt"/>
          <a:ea typeface="+mj-ea"/>
          <a:cs typeface="+mj-cs"/>
        </a:defRPr>
      </a:lvl4pPr>
      <a:lvl5pPr marL="2057400" indent="-228600" algn="l" defTabSz="457200" rtl="0" eaLnBrk="0" fontAlgn="base" hangingPunct="0">
        <a:spcBef>
          <a:spcPts val="1000"/>
        </a:spcBef>
        <a:spcAft>
          <a:spcPct val="0"/>
        </a:spcAft>
        <a:buClr>
          <a:srgbClr val="8AD0D6"/>
        </a:buClr>
        <a:buSzPct val="80000"/>
        <a:buFont typeface="Wingdings 3" panose="05040102010807070707" pitchFamily="18" charset="2"/>
        <a:buChar char=""/>
        <a:defRPr sz="140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bg2">
            <a:lumMod val="40000"/>
            <a:lumOff val="60000"/>
          </a:schemeClr>
        </a:buClr>
        <a:buSzPct val="80000"/>
        <a:buFont typeface="Wingdings 3" panose="05040102010807070707" pitchFamily="18"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panose="05040102010807070707" pitchFamily="18"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panose="05040102010807070707" pitchFamily="18"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panose="05040102010807070707" pitchFamily="18"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219200" y="304800"/>
            <a:ext cx="6321425" cy="990600"/>
          </a:xfrm>
        </p:spPr>
        <p:txBody>
          <a:bodyPr vert="horz" wrap="square" lIns="91440" tIns="45720" rIns="91440" bIns="45720" numCol="1" rtlCol="0" anchor="t" anchorCtr="0" compatLnSpc="1">
            <a:normAutofit fontScale="90000"/>
          </a:bodyPr>
          <a:lstStyle/>
          <a:p>
            <a:pPr marL="0" marR="0" lvl="0" indent="0" algn="l" defTabSz="457200" rtl="0" eaLnBrk="1" fontAlgn="auto" latinLnBrk="0" hangingPunct="1">
              <a:lnSpc>
                <a:spcPct val="100000"/>
              </a:lnSpc>
              <a:spcBef>
                <a:spcPct val="0"/>
              </a:spcBef>
              <a:spcAft>
                <a:spcPts val="0"/>
              </a:spcAft>
              <a:buClrTx/>
              <a:buSzTx/>
              <a:buFontTx/>
              <a:buNone/>
              <a:defRPr/>
            </a:pPr>
            <a:br>
              <a:rPr kumimoji="0" lang="en-US" altLang="en-US" sz="3200" b="0" i="0" u="none" strike="noStrike" kern="1200" cap="none" spc="0" normalizeH="0" baseline="0" noProof="0" dirty="0">
                <a:ln>
                  <a:noFill/>
                </a:ln>
                <a:solidFill>
                  <a:schemeClr val="tx2"/>
                </a:solidFill>
                <a:effectLst/>
                <a:uLnTx/>
                <a:uFillTx/>
                <a:latin typeface="+mj-lt"/>
                <a:ea typeface="+mj-ea"/>
                <a:cs typeface="+mj-cs"/>
              </a:rPr>
            </a:br>
            <a:r>
              <a:rPr kumimoji="0" lang="en-US" altLang="en-US" sz="2000" b="0"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t>NATIONAL JUDICIAL INSTITUTE</a:t>
            </a:r>
            <a:br>
              <a:rPr kumimoji="0" lang="en-US" altLang="en-US" sz="2000" b="0"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br>
            <a:r>
              <a:rPr kumimoji="0" lang="en-US" altLang="en-US" sz="2000" b="0"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t>NATIONAL WORKSHOP ON LEGAL RESEARCH AND LEGAL WRITING </a:t>
            </a:r>
            <a:br>
              <a:rPr kumimoji="0" lang="en-US" altLang="en-US" sz="2000" b="0"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br>
            <a:r>
              <a:rPr kumimoji="0" lang="en-US" altLang="en-US" sz="2000" b="0"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t>5-7 SEPTEMBER 2022</a:t>
            </a:r>
            <a:br>
              <a:rPr kumimoji="0" lang="en-US" altLang="en-US" sz="2000" b="0"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br>
            <a:br>
              <a:rPr kumimoji="0" lang="en-US" altLang="en-US" sz="2000" b="0"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br>
            <a:r>
              <a:rPr kumimoji="0" lang="en-US" altLang="en-US" sz="2000" b="0"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t>THEME: PROMOTING SPEEDY ADMINISTRATION OF JUSTICE THROUGH EFFECTIVE LEGAL RESEARCH</a:t>
            </a:r>
            <a:br>
              <a:rPr kumimoji="0" lang="en-US" altLang="en-US" sz="2000" b="0" i="0" u="none" strike="noStrike" kern="120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rPr>
            </a:br>
            <a:endParaRPr kumimoji="0" lang="en-US" altLang="en-US" sz="2000" b="0" i="0" u="none" strike="noStrike" kern="1200" cap="none" spc="0" normalizeH="0" baseline="0" noProof="0" dirty="0">
              <a:ln>
                <a:noFill/>
              </a:ln>
              <a:solidFill>
                <a:schemeClr val="tx2"/>
              </a:solidFill>
              <a:effectLst/>
              <a:uLnTx/>
              <a:uFillTx/>
              <a:latin typeface="+mj-lt"/>
              <a:ea typeface="+mj-ea"/>
              <a:cs typeface="+mj-cs"/>
            </a:endParaRPr>
          </a:p>
        </p:txBody>
      </p:sp>
      <p:sp>
        <p:nvSpPr>
          <p:cNvPr id="6147" name="Content Placeholder 2"/>
          <p:cNvSpPr>
            <a:spLocks noGrp="1"/>
          </p:cNvSpPr>
          <p:nvPr>
            <p:ph idx="1"/>
          </p:nvPr>
        </p:nvSpPr>
        <p:spPr>
          <a:ln/>
        </p:spPr>
        <p:txBody>
          <a:bodyPr vert="horz" wrap="square" lIns="91440" tIns="45720" rIns="91440" bIns="45720" anchor="t" anchorCtr="0"/>
          <a:p>
            <a:pPr eaLnBrk="1" hangingPunct="1">
              <a:buFont typeface="Arial" panose="020B0604020202020204" pitchFamily="34" charset="0"/>
              <a:buNone/>
            </a:pPr>
            <a:endParaRPr lang="en-US" altLang="" sz="1800" dirty="0">
              <a:latin typeface="Garamond" panose="02020404030301010803" charset="0"/>
            </a:endParaRPr>
          </a:p>
          <a:p>
            <a:pPr eaLnBrk="1" hangingPunct="1">
              <a:buFont typeface="Arial" panose="020B0604020202020204" pitchFamily="34" charset="0"/>
              <a:buNone/>
            </a:pPr>
            <a:r>
              <a:rPr lang="en-US" altLang="" dirty="0">
                <a:latin typeface="Garamond" panose="02020404030301010803" charset="0"/>
              </a:rPr>
              <a:t>	</a:t>
            </a:r>
            <a:endParaRPr lang="en-US" altLang="" dirty="0">
              <a:latin typeface="Garamond" panose="02020404030301010803" charset="0"/>
            </a:endParaRPr>
          </a:p>
          <a:p>
            <a:pPr eaLnBrk="1" hangingPunct="1">
              <a:buFont typeface="Arial" panose="020B0604020202020204" pitchFamily="34" charset="0"/>
              <a:buNone/>
            </a:pPr>
            <a:r>
              <a:rPr lang="en-US" altLang="" dirty="0">
                <a:latin typeface="Garamond" panose="02020404030301010803" charset="0"/>
              </a:rPr>
              <a:t>	</a:t>
            </a:r>
            <a:endParaRPr lang="en-US" altLang="" dirty="0">
              <a:latin typeface="Garamond" panose="02020404030301010803" charset="0"/>
            </a:endParaRPr>
          </a:p>
          <a:p>
            <a:pPr eaLnBrk="1" hangingPunct="1">
              <a:buFont typeface="Arial" panose="020B0604020202020204" pitchFamily="34" charset="0"/>
              <a:buNone/>
            </a:pPr>
            <a:endParaRPr lang="en-US" altLang="" dirty="0">
              <a:latin typeface="Garamond" panose="02020404030301010803" charset="0"/>
            </a:endParaRPr>
          </a:p>
          <a:p>
            <a:pPr algn="ctr" eaLnBrk="1" hangingPunct="1">
              <a:buFont typeface="Arial" panose="020B0604020202020204" pitchFamily="34" charset="0"/>
              <a:buNone/>
            </a:pPr>
            <a:r>
              <a:rPr lang="en-US" altLang="" dirty="0">
                <a:latin typeface="Times New Roman" panose="02020603050405020304" pitchFamily="18" charset="0"/>
                <a:cs typeface="Times New Roman" panose="02020603050405020304" pitchFamily="18" charset="0"/>
              </a:rPr>
              <a:t>Paper</a:t>
            </a:r>
            <a:endParaRPr lang="en-US" altLang="" dirty="0">
              <a:latin typeface="Times New Roman" panose="02020603050405020304" pitchFamily="18" charset="0"/>
              <a:cs typeface="Times New Roman" panose="02020603050405020304" pitchFamily="18" charset="0"/>
            </a:endParaRPr>
          </a:p>
          <a:p>
            <a:pPr algn="ctr" eaLnBrk="1" hangingPunct="1">
              <a:buFont typeface="Arial" panose="020B0604020202020204" pitchFamily="34" charset="0"/>
              <a:buNone/>
            </a:pPr>
            <a:r>
              <a:rPr lang="en-US" altLang="" dirty="0">
                <a:latin typeface="Times New Roman" panose="02020603050405020304" pitchFamily="18" charset="0"/>
                <a:cs typeface="Times New Roman" panose="02020603050405020304" pitchFamily="18" charset="0"/>
              </a:rPr>
              <a:t>INTELLECTUAL PROPERTY RIGHTS IN NIGERIA</a:t>
            </a:r>
            <a:endParaRPr lang="en-US" altLang="" dirty="0">
              <a:latin typeface="Times New Roman" panose="02020603050405020304" pitchFamily="18" charset="0"/>
              <a:cs typeface="Times New Roman" panose="02020603050405020304" pitchFamily="18" charset="0"/>
            </a:endParaRPr>
          </a:p>
          <a:p>
            <a:pPr algn="ctr" eaLnBrk="1" hangingPunct="1">
              <a:buFont typeface="Arial" panose="020B0604020202020204" pitchFamily="34" charset="0"/>
              <a:buNone/>
            </a:pPr>
            <a:r>
              <a:rPr lang="en-US" altLang="" sz="1800" dirty="0">
                <a:latin typeface="Times New Roman" panose="02020603050405020304" pitchFamily="18" charset="0"/>
                <a:cs typeface="Times New Roman" panose="02020603050405020304" pitchFamily="18" charset="0"/>
              </a:rPr>
              <a:t>By</a:t>
            </a:r>
            <a:endParaRPr lang="en-US" altLang="" sz="1800" dirty="0">
              <a:latin typeface="Times New Roman" panose="02020603050405020304" pitchFamily="18" charset="0"/>
              <a:cs typeface="Times New Roman" panose="02020603050405020304" pitchFamily="18" charset="0"/>
            </a:endParaRPr>
          </a:p>
          <a:p>
            <a:pPr algn="ctr" eaLnBrk="1" hangingPunct="1">
              <a:buFont typeface="Arial" panose="020B0604020202020204" pitchFamily="34" charset="0"/>
              <a:buNone/>
            </a:pPr>
            <a:r>
              <a:rPr lang="en-US" altLang="" sz="1800" dirty="0">
                <a:latin typeface="Times New Roman" panose="02020603050405020304" pitchFamily="18" charset="0"/>
                <a:cs typeface="Times New Roman" panose="02020603050405020304" pitchFamily="18" charset="0"/>
              </a:rPr>
              <a:t> Professor Adebambo Adewopo SAN</a:t>
            </a:r>
            <a:endParaRPr lang="en-US" altLang="" sz="1800" dirty="0">
              <a:latin typeface="Times New Roman" panose="02020603050405020304" pitchFamily="18" charset="0"/>
              <a:cs typeface="Times New Roman" panose="02020603050405020304" pitchFamily="18" charset="0"/>
            </a:endParaRPr>
          </a:p>
          <a:p>
            <a:pPr algn="ctr" eaLnBrk="1" hangingPunct="1">
              <a:buFont typeface="Arial" panose="020B0604020202020204" pitchFamily="34" charset="0"/>
              <a:buNone/>
            </a:pPr>
            <a:r>
              <a:rPr lang="en-US" altLang="" sz="1800" i="1" dirty="0">
                <a:latin typeface="Times New Roman" panose="02020603050405020304" pitchFamily="18" charset="0"/>
                <a:cs typeface="Times New Roman" panose="02020603050405020304" pitchFamily="18" charset="0"/>
              </a:rPr>
              <a:t>Nigerian Institute of Advanced Legal Studies</a:t>
            </a:r>
            <a:endParaRPr lang="en-US" altLang="" sz="1800" i="1" dirty="0">
              <a:latin typeface="Times New Roman" panose="02020603050405020304" pitchFamily="18" charset="0"/>
              <a:cs typeface="Times New Roman" panose="02020603050405020304" pitchFamily="18" charset="0"/>
            </a:endParaRPr>
          </a:p>
          <a:p>
            <a:pPr eaLnBrk="1" hangingPunct="1">
              <a:buFont typeface="Arial" panose="020B0604020202020204" pitchFamily="34" charset="0"/>
              <a:buNone/>
            </a:pPr>
            <a:r>
              <a:rPr lang="en-US" altLang="" sz="1800" i="1" dirty="0">
                <a:latin typeface="Times New Roman" panose="02020603050405020304" pitchFamily="18" charset="0"/>
                <a:cs typeface="Times New Roman" panose="02020603050405020304" pitchFamily="18" charset="0"/>
              </a:rPr>
              <a:t>					</a:t>
            </a:r>
            <a:endParaRPr lang="en-US" altLang="" sz="1800" i="1"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Title 1"/>
          <p:cNvSpPr>
            <a:spLocks noGrp="1"/>
          </p:cNvSpPr>
          <p:nvPr>
            <p:ph type="title"/>
          </p:nvPr>
        </p:nvSpPr>
        <p:spPr>
          <a:ln/>
        </p:spPr>
        <p:txBody>
          <a:bodyPr vert="horz" wrap="square" lIns="91440" tIns="45720" rIns="91440" bIns="45720" anchor="t" anchorCtr="0"/>
          <a:p>
            <a:pPr eaLnBrk="1" hangingPunct="1"/>
            <a:endParaRPr lang="" altLang="" dirty="0"/>
          </a:p>
        </p:txBody>
      </p:sp>
      <p:sp>
        <p:nvSpPr>
          <p:cNvPr id="3" name="Content Placeholder 2"/>
          <p:cNvSpPr>
            <a:spLocks noGrp="1"/>
          </p:cNvSpPr>
          <p:nvPr>
            <p:ph idx="1"/>
          </p:nvPr>
        </p:nvSpPr>
        <p:spPr>
          <a:xfrm>
            <a:off x="827088" y="2052638"/>
            <a:ext cx="6711950" cy="4195763"/>
          </a:xfrm>
        </p:spPr>
        <p:txBody>
          <a:bodyPr vert="horz" wrap="square" lIns="91440" tIns="45720" rIns="91440" bIns="45720" numCol="1" rtlCol="0" anchor="t" anchorCtr="0" compatLnSpc="1">
            <a:normAutofit/>
          </a:bodyPr>
          <a:lstStyle/>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The significance of IPR protection must be seen in its use as a tool for harnessing creativity and innovation and in doing so offers a tool for wealth and value creation in a knowledge-based economy:</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technological advancement provides legal, economic and management challenges to any IP legal framework:</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Multifaceted issues in IPR protection: </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742950" marR="0" lvl="1" indent="-28575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1800" b="0" i="0" u="none" strike="noStrike" kern="1200" cap="none" spc="0" normalizeH="0" baseline="0" noProof="0" dirty="0">
                <a:ln>
                  <a:noFill/>
                </a:ln>
                <a:solidFill>
                  <a:schemeClr val="tx1"/>
                </a:solidFill>
                <a:effectLst/>
                <a:uLnTx/>
                <a:uFillTx/>
                <a:latin typeface="Garamond" panose="02020404030301010803" charset="0"/>
                <a:ea typeface="+mn-ea"/>
                <a:cs typeface="+mj-cs"/>
              </a:rPr>
              <a:t>Legal</a:t>
            </a:r>
            <a:endParaRPr kumimoji="0" lang="en-US" sz="18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742950" marR="0" lvl="1" indent="-28575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1800" b="0" i="0" u="none" strike="noStrike" kern="1200" cap="none" spc="0" normalizeH="0" baseline="0" noProof="0" dirty="0">
                <a:ln>
                  <a:noFill/>
                </a:ln>
                <a:solidFill>
                  <a:schemeClr val="tx1"/>
                </a:solidFill>
                <a:effectLst/>
                <a:uLnTx/>
                <a:uFillTx/>
                <a:latin typeface="Garamond" panose="02020404030301010803" charset="0"/>
                <a:ea typeface="+mn-ea"/>
                <a:cs typeface="+mj-cs"/>
              </a:rPr>
              <a:t>Economic &amp; management</a:t>
            </a:r>
            <a:endParaRPr kumimoji="0" lang="en-US" sz="18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742950" marR="0" lvl="1" indent="-28575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1800" b="0" i="0" u="none" strike="noStrike" kern="1200" cap="none" spc="0" normalizeH="0" baseline="0" noProof="0" dirty="0">
                <a:ln>
                  <a:noFill/>
                </a:ln>
                <a:solidFill>
                  <a:schemeClr val="tx1"/>
                </a:solidFill>
                <a:effectLst/>
                <a:uLnTx/>
                <a:uFillTx/>
                <a:latin typeface="Garamond" panose="02020404030301010803" charset="0"/>
                <a:ea typeface="+mn-ea"/>
                <a:cs typeface="+mj-cs"/>
              </a:rPr>
              <a:t>Administration &amp; Institutional issues</a:t>
            </a:r>
            <a:endParaRPr kumimoji="0" lang="en-US" sz="18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742950" marR="0" lvl="1" indent="-28575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1800" b="0" i="0" u="none" strike="noStrike" kern="1200" cap="none" spc="0" normalizeH="0" baseline="0" noProof="0" dirty="0">
                <a:ln>
                  <a:noFill/>
                </a:ln>
                <a:solidFill>
                  <a:schemeClr val="tx1"/>
                </a:solidFill>
                <a:effectLst/>
                <a:uLnTx/>
                <a:uFillTx/>
                <a:latin typeface="Garamond" panose="02020404030301010803" charset="0"/>
                <a:ea typeface="+mn-ea"/>
                <a:cs typeface="+mj-cs"/>
              </a:rPr>
              <a:t>Ethical &amp; public policies issues</a:t>
            </a:r>
            <a:endParaRPr kumimoji="0" lang="en-US" sz="18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742950" marR="0" lvl="1" indent="-28575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Arial" panose="020B0604020202020204" pitchFamily="34" charset="0"/>
              <a:buNone/>
              <a:defRPr/>
            </a:pPr>
            <a:endParaRPr kumimoji="0" lang="en-US" sz="18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endParaRPr kumimoji="0" lang="en-US" sz="2000" b="0" i="0" u="none" strike="noStrike" kern="1200" cap="none" spc="0" normalizeH="0" baseline="0" noProof="0" dirty="0">
              <a:ln>
                <a:noFill/>
              </a:ln>
              <a:solidFill>
                <a:schemeClr val="tx1"/>
              </a:solidFill>
              <a:effectLst/>
              <a:uLnTx/>
              <a:uFillTx/>
              <a:latin typeface="+mj-lt"/>
              <a:ea typeface="+mn-ea"/>
              <a:cs typeface="+mj-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Title 1"/>
          <p:cNvSpPr>
            <a:spLocks noGrp="1"/>
          </p:cNvSpPr>
          <p:nvPr>
            <p:ph type="title"/>
          </p:nvPr>
        </p:nvSpPr>
        <p:spPr>
          <a:ln/>
        </p:spPr>
        <p:txBody>
          <a:bodyPr vert="horz" wrap="square" lIns="91440" tIns="45720" rIns="91440" bIns="45720" anchor="t" anchorCtr="0"/>
          <a:p>
            <a:pPr eaLnBrk="1" hangingPunct="1"/>
            <a:r>
              <a:rPr lang="en-US" altLang="" dirty="0">
                <a:latin typeface="Garamond" panose="02020404030301010803" charset="0"/>
              </a:rPr>
              <a:t> </a:t>
            </a:r>
            <a:r>
              <a:rPr lang="en-US" altLang="" sz="3200" dirty="0">
                <a:latin typeface="Garamond" panose="02020404030301010803" charset="0"/>
              </a:rPr>
              <a:t>Existing IP legal framework contd</a:t>
            </a:r>
            <a:r>
              <a:rPr lang="en-US" altLang="" dirty="0">
                <a:latin typeface="Garamond" panose="02020404030301010803" charset="0"/>
              </a:rPr>
              <a:t>…</a:t>
            </a:r>
            <a:endParaRPr lang="en-US" altLang="" dirty="0">
              <a:latin typeface="Garamond" panose="02020404030301010803" charset="0"/>
            </a:endParaRPr>
          </a:p>
        </p:txBody>
      </p:sp>
      <p:sp>
        <p:nvSpPr>
          <p:cNvPr id="3" name="Content Placeholder 2"/>
          <p:cNvSpPr>
            <a:spLocks noGrp="1"/>
          </p:cNvSpPr>
          <p:nvPr>
            <p:ph idx="1"/>
          </p:nvPr>
        </p:nvSpPr>
        <p:spPr>
          <a:xfrm>
            <a:off x="827088" y="1524000"/>
            <a:ext cx="6711950" cy="4724400"/>
          </a:xfrm>
        </p:spPr>
        <p:txBody>
          <a:bodyPr vert="horz" wrap="square" lIns="91440" tIns="45720" rIns="91440" bIns="45720" numCol="1" rtlCol="0" anchor="t" anchorCtr="0" compatLnSpc="1">
            <a:normAutofit fontScale="85000" lnSpcReduction="20000"/>
          </a:bodyPr>
          <a:lstStyle/>
          <a:p>
            <a:pPr marL="342900" marR="0" lvl="0" indent="-342900" algn="just" defTabSz="457200" rtl="0" eaLnBrk="1" fontAlgn="auto" latinLnBrk="0" hangingPunct="1">
              <a:lnSpc>
                <a:spcPct val="9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2200" b="0" i="0" u="none" strike="noStrike" kern="1200" cap="none" spc="0" normalizeH="0" baseline="0" noProof="0" dirty="0">
                <a:ln>
                  <a:noFill/>
                </a:ln>
                <a:solidFill>
                  <a:schemeClr val="tx1"/>
                </a:solidFill>
                <a:effectLst/>
                <a:uLnTx/>
                <a:uFillTx/>
                <a:latin typeface="Times New Roman" panose="02020603050405020304" pitchFamily="18" charset="0"/>
                <a:ea typeface="+mj-ea"/>
                <a:cs typeface="Times New Roman" panose="02020603050405020304" pitchFamily="18" charset="0"/>
              </a:rPr>
              <a:t>Three principal IP Acts, namely copyright act, trademark act, patent act</a:t>
            </a:r>
            <a:endParaRPr kumimoji="0" lang="en-US" altLang="en-US" sz="2200" b="0" i="0" u="none" strike="noStrike" kern="1200" cap="none" spc="0" normalizeH="0" baseline="0" noProof="0" dirty="0">
              <a:ln>
                <a:noFill/>
              </a:ln>
              <a:solidFill>
                <a:schemeClr val="tx1"/>
              </a:solidFill>
              <a:effectLst/>
              <a:uLnTx/>
              <a:uFillTx/>
              <a:latin typeface="Times New Roman" panose="02020603050405020304" pitchFamily="18" charset="0"/>
              <a:ea typeface="+mj-ea"/>
              <a:cs typeface="Times New Roman" panose="02020603050405020304" pitchFamily="18" charset="0"/>
            </a:endParaRPr>
          </a:p>
          <a:p>
            <a:pPr marL="342900" marR="0" lvl="0" indent="-342900" algn="just" defTabSz="457200" rtl="0" eaLnBrk="1" fontAlgn="auto" latinLnBrk="0" hangingPunct="1">
              <a:lnSpc>
                <a:spcPct val="9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2200" b="0" i="0" u="none" strike="noStrike" kern="1200" cap="none" spc="0" normalizeH="0" baseline="0" noProof="0" dirty="0">
                <a:ln>
                  <a:noFill/>
                </a:ln>
                <a:solidFill>
                  <a:schemeClr val="tx1"/>
                </a:solidFill>
                <a:effectLst/>
                <a:uLnTx/>
                <a:uFillTx/>
                <a:latin typeface="Times New Roman" panose="02020603050405020304" pitchFamily="18" charset="0"/>
                <a:ea typeface="+mj-ea"/>
                <a:cs typeface="Times New Roman" panose="02020603050405020304" pitchFamily="18" charset="0"/>
              </a:rPr>
              <a:t>Copyright:  Copyright Act 1988 (CA) (amended 1992 &amp; 1999/)</a:t>
            </a:r>
            <a:endParaRPr kumimoji="0" lang="en-US" altLang="en-US" sz="2200" b="0" i="0" u="none" strike="noStrike" kern="1200" cap="none" spc="0" normalizeH="0" baseline="0" noProof="0" dirty="0">
              <a:ln>
                <a:noFill/>
              </a:ln>
              <a:solidFill>
                <a:schemeClr val="tx1"/>
              </a:solidFill>
              <a:effectLst/>
              <a:uLnTx/>
              <a:uFillTx/>
              <a:latin typeface="Times New Roman" panose="02020603050405020304" pitchFamily="18" charset="0"/>
              <a:ea typeface="+mj-ea"/>
              <a:cs typeface="Times New Roman" panose="02020603050405020304" pitchFamily="18" charset="0"/>
            </a:endParaRPr>
          </a:p>
          <a:p>
            <a:pPr marL="342900" marR="0" lvl="0" indent="-342900" algn="just" defTabSz="457200" rtl="0" eaLnBrk="1" fontAlgn="auto" latinLnBrk="0" hangingPunct="1">
              <a:lnSpc>
                <a:spcPct val="9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2200" b="0" i="0" u="none" strike="noStrike" kern="1200" cap="none" spc="0" normalizeH="0" baseline="0" noProof="0" dirty="0">
                <a:ln>
                  <a:noFill/>
                </a:ln>
                <a:solidFill>
                  <a:schemeClr val="tx1"/>
                </a:solidFill>
                <a:effectLst/>
                <a:uLnTx/>
                <a:uFillTx/>
                <a:latin typeface="Times New Roman" panose="02020603050405020304" pitchFamily="18" charset="0"/>
                <a:ea typeface="+mj-ea"/>
                <a:cs typeface="Times New Roman" panose="02020603050405020304" pitchFamily="18" charset="0"/>
              </a:rPr>
              <a:t>Trade Marks (TM):  Trade Marks Act 1965 (TMA)</a:t>
            </a:r>
            <a:endParaRPr kumimoji="0" lang="en-US" altLang="en-US" sz="2200" b="0" i="0" u="none" strike="noStrike" kern="1200" cap="none" spc="0" normalizeH="0" baseline="0" noProof="0" dirty="0">
              <a:ln>
                <a:noFill/>
              </a:ln>
              <a:solidFill>
                <a:schemeClr val="tx1"/>
              </a:solidFill>
              <a:effectLst/>
              <a:uLnTx/>
              <a:uFillTx/>
              <a:latin typeface="Times New Roman" panose="02020603050405020304" pitchFamily="18" charset="0"/>
              <a:ea typeface="+mj-ea"/>
              <a:cs typeface="Times New Roman" panose="02020603050405020304" pitchFamily="18" charset="0"/>
            </a:endParaRPr>
          </a:p>
          <a:p>
            <a:pPr marL="342900" marR="0" lvl="0" indent="-342900" algn="just" defTabSz="457200" rtl="0" eaLnBrk="1" fontAlgn="auto" latinLnBrk="0" hangingPunct="1">
              <a:lnSpc>
                <a:spcPct val="9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2200" b="0" i="0" u="none" strike="noStrike" kern="1200" cap="none" spc="0" normalizeH="0" baseline="0" noProof="0" dirty="0">
                <a:ln>
                  <a:noFill/>
                </a:ln>
                <a:solidFill>
                  <a:schemeClr val="tx1"/>
                </a:solidFill>
                <a:effectLst/>
                <a:uLnTx/>
                <a:uFillTx/>
                <a:latin typeface="Times New Roman" panose="02020603050405020304" pitchFamily="18" charset="0"/>
                <a:ea typeface="+mj-ea"/>
                <a:cs typeface="Times New Roman" panose="02020603050405020304" pitchFamily="18" charset="0"/>
              </a:rPr>
              <a:t>Patents: Patents &amp; Designs Act 1970 (PDA)</a:t>
            </a:r>
            <a:endParaRPr kumimoji="0" lang="en-US" altLang="en-US" sz="2200" b="0" i="0" u="none" strike="noStrike" kern="1200" cap="none" spc="0" normalizeH="0" baseline="0" noProof="0" dirty="0">
              <a:ln>
                <a:noFill/>
              </a:ln>
              <a:solidFill>
                <a:schemeClr val="tx1"/>
              </a:solidFill>
              <a:effectLst/>
              <a:uLnTx/>
              <a:uFillTx/>
              <a:latin typeface="Times New Roman" panose="02020603050405020304" pitchFamily="18" charset="0"/>
              <a:ea typeface="+mj-ea"/>
              <a:cs typeface="Times New Roman" panose="02020603050405020304" pitchFamily="18" charset="0"/>
            </a:endParaRPr>
          </a:p>
          <a:p>
            <a:pPr marL="342900" marR="0" lvl="0" indent="-342900" algn="just" defTabSz="457200" rtl="0" eaLnBrk="1" fontAlgn="auto" latinLnBrk="0" hangingPunct="1">
              <a:lnSpc>
                <a:spcPct val="9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400" b="0" i="0" u="none" strike="noStrike" kern="1200" cap="none" spc="0" normalizeH="0" baseline="0" noProof="0" dirty="0">
                <a:ln>
                  <a:noFill/>
                </a:ln>
                <a:solidFill>
                  <a:schemeClr val="tx1"/>
                </a:solidFill>
                <a:effectLst/>
                <a:uLnTx/>
                <a:uFillTx/>
                <a:latin typeface="Garamond" panose="02020404030301010803" charset="0"/>
                <a:ea typeface="+mn-ea"/>
                <a:cs typeface="+mj-cs"/>
              </a:rPr>
              <a:t>Plant Variety Protection Act 2021 (new IP-related Act protecting plant varieties establishing a legal regime for farmer’s rights to their seeds and plant breeder’s rights (PBR) to their new species/varieties under certain conditions (</a:t>
            </a:r>
            <a:r>
              <a:rPr kumimoji="0" lang="en-US" sz="2400" b="0" i="0" u="none" strike="noStrike" kern="1200" cap="none" spc="0" normalizeH="0" baseline="0" noProof="0" dirty="0" err="1">
                <a:ln>
                  <a:noFill/>
                </a:ln>
                <a:solidFill>
                  <a:schemeClr val="tx1"/>
                </a:solidFill>
                <a:effectLst/>
                <a:uLnTx/>
                <a:uFillTx/>
                <a:latin typeface="Garamond" panose="02020404030301010803" charset="0"/>
                <a:ea typeface="+mn-ea"/>
                <a:cs typeface="+mj-cs"/>
              </a:rPr>
              <a:t>ie</a:t>
            </a:r>
            <a:r>
              <a:rPr kumimoji="0" lang="en-US" sz="2400" b="0" i="0" u="none" strike="noStrike" kern="1200" cap="none" spc="0" normalizeH="0" baseline="0" noProof="0" dirty="0">
                <a:ln>
                  <a:noFill/>
                </a:ln>
                <a:solidFill>
                  <a:schemeClr val="tx1"/>
                </a:solidFill>
                <a:effectLst/>
                <a:uLnTx/>
                <a:uFillTx/>
                <a:latin typeface="Garamond" panose="02020404030301010803" charset="0"/>
                <a:ea typeface="+mn-ea"/>
                <a:cs typeface="+mj-cs"/>
              </a:rPr>
              <a:t> distinguishable, uniform &amp; stable) </a:t>
            </a:r>
            <a:endParaRPr kumimoji="0" lang="en-US" altLang="en-US" sz="2200" b="0" i="0" u="none" strike="noStrike" kern="1200" cap="none" spc="0" normalizeH="0" baseline="0" noProof="0" dirty="0">
              <a:ln>
                <a:noFill/>
              </a:ln>
              <a:solidFill>
                <a:schemeClr val="tx1"/>
              </a:solidFill>
              <a:effectLst/>
              <a:uLnTx/>
              <a:uFillTx/>
              <a:latin typeface="Times New Roman" panose="02020603050405020304" pitchFamily="18" charset="0"/>
              <a:ea typeface="+mj-ea"/>
              <a:cs typeface="Times New Roman" panose="02020603050405020304" pitchFamily="18" charset="0"/>
            </a:endParaRPr>
          </a:p>
          <a:p>
            <a:pPr marL="342900" marR="0" lvl="0" indent="-342900" algn="just" defTabSz="457200" rtl="0" eaLnBrk="1" fontAlgn="auto" latinLnBrk="0" hangingPunct="1">
              <a:lnSpc>
                <a:spcPct val="9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2200" b="0" i="0" u="none" strike="noStrike" kern="1200" cap="none" spc="0" normalizeH="0" baseline="0" noProof="0" dirty="0">
                <a:ln>
                  <a:noFill/>
                </a:ln>
                <a:solidFill>
                  <a:schemeClr val="tx1"/>
                </a:solidFill>
                <a:effectLst/>
                <a:uLnTx/>
                <a:uFillTx/>
                <a:latin typeface="Times New Roman" panose="02020603050405020304" pitchFamily="18" charset="0"/>
                <a:ea typeface="+mj-ea"/>
                <a:cs typeface="Times New Roman" panose="02020603050405020304" pitchFamily="18" charset="0"/>
              </a:rPr>
              <a:t>The features of each framework determine the scope of protection available for the relevant IPR. </a:t>
            </a:r>
            <a:endParaRPr kumimoji="0" lang="en-US" altLang="en-US" sz="2200" b="0" i="0" u="none" strike="noStrike" kern="1200" cap="none" spc="0" normalizeH="0" baseline="0" noProof="0" dirty="0">
              <a:ln>
                <a:noFill/>
              </a:ln>
              <a:solidFill>
                <a:schemeClr val="tx1"/>
              </a:solidFill>
              <a:effectLst/>
              <a:uLnTx/>
              <a:uFillTx/>
              <a:latin typeface="Times New Roman" panose="02020603050405020304" pitchFamily="18" charset="0"/>
              <a:ea typeface="+mj-ea"/>
              <a:cs typeface="Times New Roman" panose="02020603050405020304" pitchFamily="18" charset="0"/>
            </a:endParaRPr>
          </a:p>
          <a:p>
            <a:pPr marL="342900" marR="0" lvl="0" indent="-342900" algn="just" defTabSz="457200" rtl="0" eaLnBrk="1" fontAlgn="auto" latinLnBrk="0" hangingPunct="1">
              <a:lnSpc>
                <a:spcPct val="9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2200" b="0" i="0" u="none" strike="noStrike" kern="1200" cap="none" spc="0" normalizeH="0" baseline="0" noProof="0" dirty="0">
                <a:ln>
                  <a:noFill/>
                </a:ln>
                <a:solidFill>
                  <a:schemeClr val="tx1"/>
                </a:solidFill>
                <a:effectLst/>
                <a:uLnTx/>
                <a:uFillTx/>
                <a:latin typeface="Times New Roman" panose="02020603050405020304" pitchFamily="18" charset="0"/>
                <a:ea typeface="+mj-ea"/>
                <a:cs typeface="Times New Roman" panose="02020603050405020304" pitchFamily="18" charset="0"/>
              </a:rPr>
              <a:t>Managing IPRs/practice &amp; procedural issues…within the ambit of statutory provisions/TM, patent registration/registry practice critical to IPR maintenance/emerging jurisprudence in IPR protection &amp; enforcement </a:t>
            </a:r>
            <a:r>
              <a:rPr kumimoji="0" lang="en-US" altLang="en-US" sz="2200" b="0" i="0" u="none" strike="noStrike" kern="1200" cap="none" spc="0" normalizeH="0" baseline="0" noProof="0" dirty="0" err="1">
                <a:ln>
                  <a:noFill/>
                </a:ln>
                <a:solidFill>
                  <a:schemeClr val="tx1"/>
                </a:solidFill>
                <a:effectLst/>
                <a:uLnTx/>
                <a:uFillTx/>
                <a:latin typeface="Times New Roman" panose="02020603050405020304" pitchFamily="18" charset="0"/>
                <a:ea typeface="+mj-ea"/>
                <a:cs typeface="Times New Roman" panose="02020603050405020304" pitchFamily="18" charset="0"/>
              </a:rPr>
              <a:t>ie</a:t>
            </a:r>
            <a:r>
              <a:rPr kumimoji="0" lang="en-US" altLang="en-US" sz="2200" b="0" i="0" u="none" strike="noStrike" kern="1200" cap="none" spc="0" normalizeH="0" baseline="0" noProof="0" dirty="0">
                <a:ln>
                  <a:noFill/>
                </a:ln>
                <a:solidFill>
                  <a:schemeClr val="tx1"/>
                </a:solidFill>
                <a:effectLst/>
                <a:uLnTx/>
                <a:uFillTx/>
                <a:latin typeface="Times New Roman" panose="02020603050405020304" pitchFamily="18" charset="0"/>
                <a:ea typeface="+mj-ea"/>
                <a:cs typeface="Times New Roman" panose="02020603050405020304" pitchFamily="18" charset="0"/>
              </a:rPr>
              <a:t> </a:t>
            </a:r>
            <a:r>
              <a:rPr kumimoji="0" lang="en-US" altLang="en-US" sz="2200" b="0" i="0" u="none" strike="noStrike" kern="1200" cap="none" spc="0" normalizeH="0" baseline="0" noProof="0" dirty="0">
                <a:ln>
                  <a:noFill/>
                </a:ln>
                <a:solidFill>
                  <a:schemeClr val="tx1"/>
                </a:solidFill>
                <a:effectLst/>
                <a:uLnTx/>
                <a:uFillTx/>
                <a:latin typeface="Times New Roman" panose="02020603050405020304" pitchFamily="18" charset="0"/>
                <a:ea typeface="+mj-ea"/>
                <a:cs typeface="Times New Roman" panose="02020603050405020304" pitchFamily="18" charset="0"/>
              </a:rPr>
              <a:t>‘</a:t>
            </a:r>
            <a:r>
              <a:rPr kumimoji="0" lang="en-US" altLang="en-US" sz="2200" b="0" i="0" u="none" strike="noStrike" kern="1200" cap="none" spc="0" normalizeH="0" baseline="0" noProof="0" dirty="0">
                <a:ln>
                  <a:noFill/>
                </a:ln>
                <a:solidFill>
                  <a:schemeClr val="tx1"/>
                </a:solidFill>
                <a:effectLst/>
                <a:uLnTx/>
                <a:uFillTx/>
                <a:latin typeface="Times New Roman" panose="02020603050405020304" pitchFamily="18" charset="0"/>
                <a:ea typeface="+mj-ea"/>
                <a:cs typeface="Times New Roman" panose="02020603050405020304" pitchFamily="18" charset="0"/>
              </a:rPr>
              <a:t>likelihood of confusion in TM infringement</a:t>
            </a:r>
            <a:endParaRPr kumimoji="0" lang="en-US" altLang="en-US" sz="2200" b="0" i="0" u="none" strike="noStrike" kern="1200" cap="none" spc="0" normalizeH="0" baseline="0" noProof="0" dirty="0">
              <a:ln>
                <a:noFill/>
              </a:ln>
              <a:solidFill>
                <a:schemeClr val="tx1"/>
              </a:solidFill>
              <a:effectLst/>
              <a:uLnTx/>
              <a:uFillTx/>
              <a:latin typeface="Times New Roman" panose="02020603050405020304" pitchFamily="18" charset="0"/>
              <a:ea typeface="+mj-ea"/>
              <a:cs typeface="Times New Roman" panose="02020603050405020304" pitchFamily="18" charset="0"/>
            </a:endParaRPr>
          </a:p>
          <a:p>
            <a:pPr marL="342900" marR="0" lvl="0" indent="-342900" algn="l" defTabSz="457200" rtl="0" eaLnBrk="1" fontAlgn="auto" latinLnBrk="0" hangingPunct="1">
              <a:lnSpc>
                <a:spcPct val="90000"/>
              </a:lnSpc>
              <a:spcBef>
                <a:spcPts val="1000"/>
              </a:spcBef>
              <a:spcAft>
                <a:spcPts val="0"/>
              </a:spcAft>
              <a:buClr>
                <a:schemeClr val="bg2">
                  <a:lumMod val="40000"/>
                  <a:lumOff val="60000"/>
                </a:schemeClr>
              </a:buClr>
              <a:buSzPct val="80000"/>
              <a:buFont typeface="Arial" panose="020B0604020202020204" pitchFamily="34" charset="0"/>
              <a:buNone/>
              <a:defRPr/>
            </a:pPr>
            <a:endParaRPr kumimoji="0" lang="en-US" altLang="en-US" sz="27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Title 1"/>
          <p:cNvSpPr>
            <a:spLocks noGrp="1"/>
          </p:cNvSpPr>
          <p:nvPr>
            <p:ph type="title"/>
          </p:nvPr>
        </p:nvSpPr>
        <p:spPr>
          <a:ln/>
        </p:spPr>
        <p:txBody>
          <a:bodyPr vert="horz" wrap="square" lIns="91440" tIns="45720" rIns="91440" bIns="45720" anchor="t" anchorCtr="0"/>
          <a:p>
            <a:pPr eaLnBrk="1" hangingPunct="1"/>
            <a:r>
              <a:rPr lang="en-US" altLang="" sz="3600" dirty="0">
                <a:latin typeface="Garamond" panose="02020404030301010803" charset="0"/>
              </a:rPr>
              <a:t>IP-based industries protected by IP law..</a:t>
            </a:r>
            <a:endParaRPr lang="en-US" altLang="" sz="3600" dirty="0">
              <a:latin typeface="Garamond" panose="02020404030301010803" charset="0"/>
            </a:endParaRPr>
          </a:p>
        </p:txBody>
      </p:sp>
      <p:sp>
        <p:nvSpPr>
          <p:cNvPr id="17411" name="Content Placeholder 2"/>
          <p:cNvSpPr>
            <a:spLocks noGrp="1"/>
          </p:cNvSpPr>
          <p:nvPr>
            <p:ph idx="1"/>
          </p:nvPr>
        </p:nvSpPr>
        <p:spPr>
          <a:ln/>
        </p:spPr>
        <p:txBody>
          <a:bodyPr vert="horz" wrap="square" lIns="91440" tIns="45720" rIns="91440" bIns="45720" anchor="t" anchorCtr="0"/>
          <a:p>
            <a:pPr eaLnBrk="1" hangingPunct="1"/>
            <a:r>
              <a:rPr lang="en-US" altLang="" sz="2400" dirty="0">
                <a:latin typeface="Garamond" panose="02020404030301010803" charset="0"/>
              </a:rPr>
              <a:t>creativity &amp; innovation</a:t>
            </a:r>
            <a:endParaRPr lang="en-US" altLang="" sz="2400" dirty="0">
              <a:latin typeface="Garamond" panose="02020404030301010803" charset="0"/>
            </a:endParaRPr>
          </a:p>
          <a:p>
            <a:pPr eaLnBrk="1" hangingPunct="1"/>
            <a:r>
              <a:rPr lang="en-US" altLang="" sz="2400" dirty="0">
                <a:latin typeface="Garamond" panose="02020404030301010803" charset="0"/>
              </a:rPr>
              <a:t>The entire knowledge industries across several sectors of the economy</a:t>
            </a:r>
            <a:endParaRPr lang="en-US" altLang="" sz="2400" dirty="0">
              <a:latin typeface="Garamond" panose="02020404030301010803" charset="0"/>
            </a:endParaRPr>
          </a:p>
          <a:p>
            <a:pPr eaLnBrk="1" hangingPunct="1"/>
            <a:r>
              <a:rPr lang="en-US" altLang="" sz="2400" dirty="0">
                <a:latin typeface="Garamond" panose="02020404030301010803" charset="0"/>
              </a:rPr>
              <a:t>Creative Industries: entertainment, media, publishing, advertising, </a:t>
            </a:r>
            <a:endParaRPr lang="en-US" altLang="" sz="2400" dirty="0">
              <a:latin typeface="Garamond" panose="02020404030301010803" charset="0"/>
            </a:endParaRPr>
          </a:p>
          <a:p>
            <a:pPr eaLnBrk="1" hangingPunct="1"/>
            <a:r>
              <a:rPr lang="en-US" altLang="" sz="2400" dirty="0">
                <a:latin typeface="Garamond" panose="02020404030301010803" charset="0"/>
              </a:rPr>
              <a:t>ICT sector, telecoms,</a:t>
            </a:r>
            <a:endParaRPr lang="en-US" altLang="" sz="2400" dirty="0">
              <a:latin typeface="Garamond" panose="02020404030301010803" charset="0"/>
            </a:endParaRPr>
          </a:p>
          <a:p>
            <a:pPr eaLnBrk="1" hangingPunct="1"/>
            <a:r>
              <a:rPr lang="en-US" altLang="" sz="2400" dirty="0">
                <a:latin typeface="Garamond" panose="02020404030301010803" charset="0"/>
              </a:rPr>
              <a:t>Manufacturing, Service sector</a:t>
            </a:r>
            <a:endParaRPr lang="en-US" altLang="" sz="2400" dirty="0">
              <a:latin typeface="Garamond" panose="02020404030301010803" charset="0"/>
            </a:endParaRPr>
          </a:p>
          <a:p>
            <a:pPr eaLnBrk="1" hangingPunct="1"/>
            <a:r>
              <a:rPr lang="en-US" altLang="" sz="2400" dirty="0">
                <a:latin typeface="Garamond" panose="02020404030301010803" charset="0"/>
              </a:rPr>
              <a:t>Research &amp; Development (R &amp; D)</a:t>
            </a:r>
            <a:endParaRPr lang="en-US" altLang="" sz="2400" dirty="0">
              <a:latin typeface="Garamond" panose="02020404030301010803" charset="0"/>
            </a:endParaRPr>
          </a:p>
          <a:p>
            <a:pPr eaLnBrk="1" hangingPunct="1">
              <a:buFont typeface="Arial" panose="020B0604020202020204" pitchFamily="34" charset="0"/>
              <a:buNone/>
            </a:pPr>
            <a:endParaRPr lang="en-US" altLang=""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Title 1"/>
          <p:cNvSpPr>
            <a:spLocks noGrp="1"/>
          </p:cNvSpPr>
          <p:nvPr>
            <p:ph type="title"/>
          </p:nvPr>
        </p:nvSpPr>
        <p:spPr>
          <a:ln/>
        </p:spPr>
        <p:txBody>
          <a:bodyPr vert="horz" wrap="square" lIns="91440" tIns="45720" rIns="91440" bIns="45720" anchor="t" anchorCtr="0"/>
          <a:p>
            <a:pPr defTabSz="457200" eaLnBrk="1" hangingPunct="1"/>
            <a:r>
              <a:rPr lang="en-US" altLang="" kern="1200" dirty="0">
                <a:latin typeface="Garamond" panose="02020404030301010803" charset="0"/>
                <a:ea typeface="+mj-ea"/>
                <a:cs typeface="+mj-cs"/>
              </a:rPr>
              <a:t>IP </a:t>
            </a:r>
            <a:r>
              <a:rPr lang="en-US" altLang="" sz="3600" kern="1200" dirty="0">
                <a:latin typeface="Garamond" panose="02020404030301010803" charset="0"/>
                <a:ea typeface="+mj-ea"/>
                <a:cs typeface="+mj-cs"/>
              </a:rPr>
              <a:t>players…btw producers &amp; consumers</a:t>
            </a:r>
            <a:endParaRPr lang="en-US" altLang="" sz="3600" kern="1200" dirty="0">
              <a:latin typeface="Garamond" panose="02020404030301010803" charset="0"/>
              <a:ea typeface="+mj-ea"/>
              <a:cs typeface="+mj-cs"/>
            </a:endParaRPr>
          </a:p>
        </p:txBody>
      </p:sp>
      <p:sp>
        <p:nvSpPr>
          <p:cNvPr id="16386" name="Text Placeholder 3"/>
          <p:cNvSpPr>
            <a:spLocks noGrp="1"/>
          </p:cNvSpPr>
          <p:nvPr>
            <p:ph type="body" idx="1"/>
          </p:nvPr>
        </p:nvSpPr>
        <p:spPr>
          <a:xfrm>
            <a:off x="827088" y="1905000"/>
            <a:ext cx="3298825" cy="576263"/>
          </a:xfrm>
        </p:spPr>
        <p:txBody>
          <a:bodyPr vert="horz" wrap="square" lIns="91440" tIns="45720" rIns="91440" bIns="45720" numCol="1" rtlCol="0" anchor="b" anchorCtr="0" compatLnSpc="1">
            <a:noAutofit/>
          </a:bodyPr>
          <a:lstStyle/>
          <a:p>
            <a:pPr marL="0" marR="0" lvl="0" indent="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None/>
              <a:defRPr/>
            </a:pPr>
            <a:r>
              <a:rPr kumimoji="0" lang="en-US" altLang="en-US" sz="2400" b="0" i="0" u="none" strike="noStrike" kern="1200" cap="none" spc="0" normalizeH="0" baseline="0" noProof="0">
                <a:ln>
                  <a:noFill/>
                </a:ln>
                <a:solidFill>
                  <a:schemeClr val="bg2">
                    <a:lumMod val="40000"/>
                    <a:lumOff val="60000"/>
                  </a:schemeClr>
                </a:solidFill>
                <a:effectLst/>
                <a:uLnTx/>
                <a:uFillTx/>
                <a:latin typeface="Garamond" panose="02020404030301010803" charset="0"/>
                <a:ea typeface="+mj-ea"/>
                <a:cs typeface="+mj-cs"/>
              </a:rPr>
              <a:t>Who benefits</a:t>
            </a:r>
            <a:endParaRPr kumimoji="0" lang="en-US" altLang="en-US" sz="2400" b="0" i="0" u="none" strike="noStrike" kern="1200" cap="none" spc="0" normalizeH="0" baseline="0" noProof="0">
              <a:ln>
                <a:noFill/>
              </a:ln>
              <a:solidFill>
                <a:schemeClr val="bg2">
                  <a:lumMod val="40000"/>
                  <a:lumOff val="60000"/>
                </a:schemeClr>
              </a:solidFill>
              <a:effectLst/>
              <a:uLnTx/>
              <a:uFillTx/>
              <a:latin typeface="Garamond" panose="02020404030301010803" charset="0"/>
              <a:ea typeface="+mj-ea"/>
              <a:cs typeface="+mj-cs"/>
            </a:endParaRPr>
          </a:p>
        </p:txBody>
      </p:sp>
      <p:sp>
        <p:nvSpPr>
          <p:cNvPr id="18436" name="Content Placeholder 2"/>
          <p:cNvSpPr>
            <a:spLocks noGrp="1"/>
          </p:cNvSpPr>
          <p:nvPr>
            <p:ph sz="half" idx="2"/>
          </p:nvPr>
        </p:nvSpPr>
        <p:spPr>
          <a:xfrm>
            <a:off x="533400" y="2481263"/>
            <a:ext cx="4040188" cy="3679825"/>
          </a:xfrm>
          <a:ln/>
        </p:spPr>
        <p:txBody>
          <a:bodyPr vert="horz" wrap="square" lIns="91440" tIns="45720" rIns="91440" bIns="45720" anchor="t" anchorCtr="0"/>
          <a:p>
            <a:pPr defTabSz="457200" eaLnBrk="1" hangingPunct="1">
              <a:buClr>
                <a:srgbClr val="8AD0D6"/>
              </a:buClr>
              <a:buSzPct val="80000"/>
            </a:pPr>
            <a:r>
              <a:rPr lang="en-US" altLang="" kern="1200" dirty="0">
                <a:latin typeface="Garamond" panose="02020404030301010803" charset="0"/>
                <a:ea typeface="+mj-ea"/>
                <a:cs typeface="+mj-cs"/>
              </a:rPr>
              <a:t>IP owners</a:t>
            </a:r>
            <a:endParaRPr lang="en-US" altLang="" kern="1200" dirty="0">
              <a:latin typeface="Garamond" panose="02020404030301010803" charset="0"/>
              <a:ea typeface="+mj-ea"/>
              <a:cs typeface="+mj-cs"/>
            </a:endParaRPr>
          </a:p>
          <a:p>
            <a:pPr defTabSz="457200" eaLnBrk="1" hangingPunct="1">
              <a:buClr>
                <a:srgbClr val="8AD0D6"/>
              </a:buClr>
              <a:buSzPct val="80000"/>
            </a:pPr>
            <a:r>
              <a:rPr lang="en-US" altLang="" kern="1200" dirty="0">
                <a:latin typeface="Garamond" panose="02020404030301010803" charset="0"/>
                <a:ea typeface="+mj-ea"/>
                <a:cs typeface="+mj-cs"/>
              </a:rPr>
              <a:t>IP users</a:t>
            </a:r>
            <a:endParaRPr lang="en-US" altLang="" kern="1200" dirty="0">
              <a:latin typeface="Garamond" panose="02020404030301010803" charset="0"/>
              <a:ea typeface="+mj-ea"/>
              <a:cs typeface="+mj-cs"/>
            </a:endParaRPr>
          </a:p>
          <a:p>
            <a:pPr defTabSz="457200" eaLnBrk="1" hangingPunct="1">
              <a:buClr>
                <a:srgbClr val="8AD0D6"/>
              </a:buClr>
              <a:buSzPct val="80000"/>
            </a:pPr>
            <a:r>
              <a:rPr lang="en-US" altLang="" kern="1200" dirty="0">
                <a:latin typeface="Garamond" panose="02020404030301010803" charset="0"/>
                <a:ea typeface="+mj-ea"/>
                <a:cs typeface="+mj-cs"/>
              </a:rPr>
              <a:t>government</a:t>
            </a:r>
            <a:endParaRPr lang="en-US" altLang="" kern="1200" dirty="0">
              <a:latin typeface="Garamond" panose="02020404030301010803" charset="0"/>
              <a:ea typeface="+mj-ea"/>
              <a:cs typeface="+mj-cs"/>
            </a:endParaRPr>
          </a:p>
          <a:p>
            <a:pPr defTabSz="457200" eaLnBrk="1" hangingPunct="1">
              <a:buClr>
                <a:srgbClr val="8AD0D6"/>
              </a:buClr>
              <a:buSzPct val="80000"/>
            </a:pPr>
            <a:r>
              <a:rPr lang="en-US" altLang="" kern="1200" dirty="0">
                <a:latin typeface="Garamond" panose="02020404030301010803" charset="0"/>
                <a:ea typeface="+mj-ea"/>
                <a:cs typeface="+mj-cs"/>
              </a:rPr>
              <a:t>Profession-legal, accounting</a:t>
            </a:r>
            <a:endParaRPr lang="en-US" altLang="" kern="1200" dirty="0">
              <a:latin typeface="Garamond" panose="02020404030301010803" charset="0"/>
              <a:ea typeface="+mj-ea"/>
              <a:cs typeface="+mj-cs"/>
            </a:endParaRPr>
          </a:p>
          <a:p>
            <a:pPr defTabSz="457200" eaLnBrk="1" hangingPunct="1">
              <a:buClr>
                <a:srgbClr val="8AD0D6"/>
              </a:buClr>
              <a:buSzPct val="80000"/>
            </a:pPr>
            <a:r>
              <a:rPr lang="en-US" altLang="" kern="1200" dirty="0">
                <a:latin typeface="Garamond" panose="02020404030301010803" charset="0"/>
                <a:ea typeface="+mj-ea"/>
                <a:cs typeface="+mj-cs"/>
              </a:rPr>
              <a:t>Consumers/public</a:t>
            </a:r>
            <a:endParaRPr lang="en-US" altLang="" kern="1200" dirty="0">
              <a:latin typeface="Garamond" panose="02020404030301010803" charset="0"/>
              <a:ea typeface="+mj-ea"/>
              <a:cs typeface="+mj-cs"/>
            </a:endParaRPr>
          </a:p>
        </p:txBody>
      </p:sp>
      <p:sp>
        <p:nvSpPr>
          <p:cNvPr id="16388" name="Text Placeholder 4"/>
          <p:cNvSpPr>
            <a:spLocks noGrp="1"/>
          </p:cNvSpPr>
          <p:nvPr>
            <p:ph type="body" sz="quarter" idx="3"/>
          </p:nvPr>
        </p:nvSpPr>
        <p:spPr>
          <a:xfrm>
            <a:off x="4241800" y="1905000"/>
            <a:ext cx="3298825" cy="576263"/>
          </a:xfrm>
        </p:spPr>
        <p:txBody>
          <a:bodyPr vert="horz" wrap="square" lIns="91440" tIns="45720" rIns="91440" bIns="45720" numCol="1" rtlCol="0" anchor="b" anchorCtr="0" compatLnSpc="1">
            <a:noAutofit/>
          </a:bodyPr>
          <a:lstStyle/>
          <a:p>
            <a:pPr marL="0" marR="0" lvl="0" indent="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None/>
              <a:defRPr/>
            </a:pPr>
            <a:r>
              <a:rPr kumimoji="0" lang="en-US" altLang="en-US" sz="2400" b="0" i="0" u="none" strike="noStrike" kern="1200" cap="none" spc="0" normalizeH="0" baseline="0" noProof="0">
                <a:ln>
                  <a:noFill/>
                </a:ln>
                <a:solidFill>
                  <a:schemeClr val="bg2">
                    <a:lumMod val="40000"/>
                    <a:lumOff val="60000"/>
                  </a:schemeClr>
                </a:solidFill>
                <a:effectLst/>
                <a:uLnTx/>
                <a:uFillTx/>
                <a:latin typeface="Garamond" panose="02020404030301010803" charset="0"/>
                <a:ea typeface="+mj-ea"/>
                <a:cs typeface="+mj-cs"/>
              </a:rPr>
              <a:t>The victims</a:t>
            </a:r>
            <a:endParaRPr kumimoji="0" lang="en-US" altLang="en-US" sz="2400" b="0" i="0" u="none" strike="noStrike" kern="1200" cap="none" spc="0" normalizeH="0" baseline="0" noProof="0">
              <a:ln>
                <a:noFill/>
              </a:ln>
              <a:solidFill>
                <a:schemeClr val="bg2">
                  <a:lumMod val="40000"/>
                  <a:lumOff val="60000"/>
                </a:schemeClr>
              </a:solidFill>
              <a:effectLst/>
              <a:uLnTx/>
              <a:uFillTx/>
              <a:latin typeface="Garamond" panose="02020404030301010803" charset="0"/>
              <a:ea typeface="+mj-ea"/>
              <a:cs typeface="+mj-cs"/>
            </a:endParaRPr>
          </a:p>
        </p:txBody>
      </p:sp>
      <p:sp>
        <p:nvSpPr>
          <p:cNvPr id="18438" name="Content Placeholder 5"/>
          <p:cNvSpPr>
            <a:spLocks noGrp="1"/>
          </p:cNvSpPr>
          <p:nvPr>
            <p:ph sz="quarter" idx="4"/>
          </p:nvPr>
        </p:nvSpPr>
        <p:spPr>
          <a:xfrm>
            <a:off x="4241800" y="2514600"/>
            <a:ext cx="3298825" cy="3741738"/>
          </a:xfrm>
          <a:ln/>
        </p:spPr>
        <p:txBody>
          <a:bodyPr vert="horz" wrap="square" lIns="91440" tIns="45720" rIns="91440" bIns="45720" anchor="t" anchorCtr="0"/>
          <a:p>
            <a:pPr defTabSz="457200" eaLnBrk="1" hangingPunct="1">
              <a:buClr>
                <a:srgbClr val="8AD0D6"/>
              </a:buClr>
              <a:buSzPct val="80000"/>
            </a:pPr>
            <a:r>
              <a:rPr lang="en-US" altLang="" kern="1200" dirty="0">
                <a:latin typeface="Garamond" panose="02020404030301010803" charset="0"/>
                <a:ea typeface="+mj-ea"/>
                <a:cs typeface="+mj-cs"/>
              </a:rPr>
              <a:t>Infringers</a:t>
            </a:r>
            <a:endParaRPr lang="en-US" altLang="" kern="1200" dirty="0">
              <a:latin typeface="Garamond" panose="02020404030301010803" charset="0"/>
              <a:ea typeface="+mj-ea"/>
              <a:cs typeface="+mj-cs"/>
            </a:endParaRPr>
          </a:p>
          <a:p>
            <a:pPr defTabSz="457200" eaLnBrk="1" hangingPunct="1">
              <a:buClr>
                <a:srgbClr val="8AD0D6"/>
              </a:buClr>
              <a:buSzPct val="80000"/>
            </a:pPr>
            <a:r>
              <a:rPr lang="en-US" altLang="" kern="1200" dirty="0">
                <a:latin typeface="Garamond" panose="02020404030301010803" charset="0"/>
                <a:ea typeface="+mj-ea"/>
                <a:cs typeface="+mj-cs"/>
              </a:rPr>
              <a:t>Owners</a:t>
            </a:r>
            <a:endParaRPr lang="en-US" altLang="" kern="1200" dirty="0">
              <a:latin typeface="Garamond" panose="02020404030301010803" charset="0"/>
              <a:ea typeface="+mj-ea"/>
              <a:cs typeface="+mj-cs"/>
            </a:endParaRPr>
          </a:p>
          <a:p>
            <a:pPr defTabSz="457200" eaLnBrk="1" hangingPunct="1">
              <a:buClr>
                <a:srgbClr val="8AD0D6"/>
              </a:buClr>
              <a:buSzPct val="80000"/>
            </a:pPr>
            <a:r>
              <a:rPr lang="en-US" altLang="" kern="1200" dirty="0">
                <a:latin typeface="Garamond" panose="02020404030301010803" charset="0"/>
                <a:ea typeface="+mj-ea"/>
                <a:cs typeface="+mj-cs"/>
              </a:rPr>
              <a:t>government</a:t>
            </a:r>
            <a:endParaRPr lang="en-US" altLang="" kern="1200" dirty="0">
              <a:latin typeface="Garamond" panose="02020404030301010803" charset="0"/>
              <a:ea typeface="+mj-ea"/>
              <a:cs typeface="+mj-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Title 1"/>
          <p:cNvSpPr>
            <a:spLocks noGrp="1"/>
          </p:cNvSpPr>
          <p:nvPr>
            <p:ph type="title"/>
          </p:nvPr>
        </p:nvSpPr>
        <p:spPr>
          <a:ln/>
        </p:spPr>
        <p:txBody>
          <a:bodyPr vert="horz" wrap="square" lIns="91440" tIns="45720" rIns="91440" bIns="45720" anchor="t" anchorCtr="0"/>
          <a:p>
            <a:pPr eaLnBrk="1" hangingPunct="1"/>
            <a:r>
              <a:rPr lang="en-US" altLang="" dirty="0">
                <a:latin typeface="Garamond" panose="02020404030301010803" charset="0"/>
              </a:rPr>
              <a:t>Legal Framework- Copyright</a:t>
            </a:r>
            <a:endParaRPr lang="en-US" altLang="" dirty="0">
              <a:latin typeface="Garamond" panose="02020404030301010803" charset="0"/>
            </a:endParaRPr>
          </a:p>
        </p:txBody>
      </p:sp>
      <p:sp>
        <p:nvSpPr>
          <p:cNvPr id="3" name="Content Placeholder 2"/>
          <p:cNvSpPr>
            <a:spLocks noGrp="1"/>
          </p:cNvSpPr>
          <p:nvPr>
            <p:ph idx="1"/>
          </p:nvPr>
        </p:nvSpPr>
        <p:spPr>
          <a:xfrm>
            <a:off x="827088" y="2052638"/>
            <a:ext cx="6711950" cy="4195763"/>
          </a:xfrm>
        </p:spPr>
        <p:txBody>
          <a:bodyPr vert="horz" wrap="square" lIns="91440" tIns="45720" rIns="91440" bIns="45720" numCol="1" rtlCol="0" anchor="t" anchorCtr="0" compatLnSpc="1">
            <a:normAutofit/>
          </a:bodyPr>
          <a:lstStyle/>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Arial" panose="020B0604020202020204" pitchFamily="34" charset="0"/>
              <a:buNone/>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Copyright act 1988 as amended 2004 laws of the fed.</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Arial" panose="020B0604020202020204" pitchFamily="34" charset="0"/>
              <a:buNone/>
              <a:defRPr/>
            </a:pP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0" fontAlgn="auto" latinLnBrk="0" hangingPunct="0">
              <a:lnSpc>
                <a:spcPct val="100000"/>
              </a:lnSpc>
              <a:spcBef>
                <a:spcPct val="0"/>
              </a:spcBef>
              <a:spcAft>
                <a:spcPts val="0"/>
              </a:spcAft>
              <a:buClr>
                <a:schemeClr val="bg2">
                  <a:lumMod val="40000"/>
                  <a:lumOff val="60000"/>
                </a:schemeClr>
              </a:buClr>
              <a:buSzPct val="80000"/>
              <a:buFont typeface="Wingdings" panose="05000000000000000000" pitchFamily="2" charset="2"/>
              <a:buChar char="Ø"/>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copyright protected works + neighboring rights (section 1)</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0" fontAlgn="auto" latinLnBrk="0" hangingPunct="0">
              <a:lnSpc>
                <a:spcPct val="100000"/>
              </a:lnSpc>
              <a:spcBef>
                <a:spcPct val="0"/>
              </a:spcBef>
              <a:spcAft>
                <a:spcPts val="0"/>
              </a:spcAft>
              <a:buClr>
                <a:schemeClr val="bg2">
                  <a:lumMod val="40000"/>
                  <a:lumOff val="60000"/>
                </a:schemeClr>
              </a:buClr>
              <a:buSzPct val="80000"/>
              <a:buFont typeface="Wingdings" panose="05000000000000000000" pitchFamily="2" charset="2"/>
              <a:buChar char="Ø"/>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Conditions for protection (section 1(2))</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0" fontAlgn="auto" latinLnBrk="0" hangingPunct="0">
              <a:lnSpc>
                <a:spcPct val="100000"/>
              </a:lnSpc>
              <a:spcBef>
                <a:spcPct val="0"/>
              </a:spcBef>
              <a:spcAft>
                <a:spcPts val="0"/>
              </a:spcAft>
              <a:buClr>
                <a:schemeClr val="bg2">
                  <a:lumMod val="40000"/>
                  <a:lumOff val="60000"/>
                </a:schemeClr>
              </a:buClr>
              <a:buSzPct val="80000"/>
              <a:buFont typeface="Wingdings" panose="05000000000000000000" pitchFamily="2" charset="2"/>
              <a:buChar char="Ø"/>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Exclusive rights</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0" fontAlgn="auto" latinLnBrk="0" hangingPunct="0">
              <a:lnSpc>
                <a:spcPct val="100000"/>
              </a:lnSpc>
              <a:spcBef>
                <a:spcPct val="0"/>
              </a:spcBef>
              <a:spcAft>
                <a:spcPts val="0"/>
              </a:spcAft>
              <a:buClr>
                <a:schemeClr val="bg2">
                  <a:lumMod val="40000"/>
                  <a:lumOff val="60000"/>
                </a:schemeClr>
              </a:buClr>
              <a:buSzPct val="80000"/>
              <a:buFont typeface="Wingdings" panose="05000000000000000000" pitchFamily="2" charset="2"/>
              <a:buChar char="Ø"/>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Ownership (section 10)</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0" fontAlgn="auto" latinLnBrk="0" hangingPunct="0">
              <a:lnSpc>
                <a:spcPct val="100000"/>
              </a:lnSpc>
              <a:spcBef>
                <a:spcPct val="0"/>
              </a:spcBef>
              <a:spcAft>
                <a:spcPts val="0"/>
              </a:spcAft>
              <a:buClr>
                <a:schemeClr val="bg2">
                  <a:lumMod val="40000"/>
                  <a:lumOff val="60000"/>
                </a:schemeClr>
              </a:buClr>
              <a:buSzPct val="80000"/>
              <a:buFont typeface="Wingdings" panose="05000000000000000000" pitchFamily="2" charset="2"/>
              <a:buChar char="Ø"/>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Duration</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0" fontAlgn="auto" latinLnBrk="0" hangingPunct="0">
              <a:lnSpc>
                <a:spcPct val="100000"/>
              </a:lnSpc>
              <a:spcBef>
                <a:spcPct val="0"/>
              </a:spcBef>
              <a:spcAft>
                <a:spcPts val="0"/>
              </a:spcAft>
              <a:buClr>
                <a:schemeClr val="bg2">
                  <a:lumMod val="40000"/>
                  <a:lumOff val="60000"/>
                </a:schemeClr>
              </a:buClr>
              <a:buSzPct val="80000"/>
              <a:buFont typeface="Wingdings" panose="05000000000000000000" pitchFamily="2" charset="2"/>
              <a:buChar char="Ø"/>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Infringement</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0" fontAlgn="auto" latinLnBrk="0" hangingPunct="0">
              <a:lnSpc>
                <a:spcPct val="100000"/>
              </a:lnSpc>
              <a:spcBef>
                <a:spcPct val="0"/>
              </a:spcBef>
              <a:spcAft>
                <a:spcPts val="0"/>
              </a:spcAft>
              <a:buClr>
                <a:schemeClr val="bg2">
                  <a:lumMod val="40000"/>
                  <a:lumOff val="60000"/>
                </a:schemeClr>
              </a:buClr>
              <a:buSzPct val="80000"/>
              <a:buFont typeface="Wingdings" panose="05000000000000000000" pitchFamily="2" charset="2"/>
              <a:buChar char="Ø"/>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Exceptions/fair dealing, education, research</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0" fontAlgn="auto" latinLnBrk="0" hangingPunct="0">
              <a:lnSpc>
                <a:spcPct val="100000"/>
              </a:lnSpc>
              <a:spcBef>
                <a:spcPct val="0"/>
              </a:spcBef>
              <a:spcAft>
                <a:spcPts val="0"/>
              </a:spcAft>
              <a:buClr>
                <a:schemeClr val="bg2">
                  <a:lumMod val="40000"/>
                  <a:lumOff val="60000"/>
                </a:schemeClr>
              </a:buClr>
              <a:buSzPct val="80000"/>
              <a:buFont typeface="Wingdings" panose="05000000000000000000" pitchFamily="2" charset="2"/>
              <a:buChar char="Ø"/>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Administration</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0" marR="0" lvl="0" indent="0" algn="l" defTabSz="457200" rtl="0" eaLnBrk="0" fontAlgn="auto" latinLnBrk="0" hangingPunct="0">
              <a:lnSpc>
                <a:spcPct val="100000"/>
              </a:lnSpc>
              <a:spcBef>
                <a:spcPct val="0"/>
              </a:spcBef>
              <a:spcAft>
                <a:spcPts val="0"/>
              </a:spcAft>
              <a:buClr>
                <a:schemeClr val="bg2">
                  <a:lumMod val="40000"/>
                  <a:lumOff val="60000"/>
                </a:schemeClr>
              </a:buClr>
              <a:buSzPct val="80000"/>
              <a:buFont typeface="Wingdings 3" panose="05040102010807070707" pitchFamily="18" charset="2"/>
              <a:buNone/>
              <a:defRPr/>
            </a:pPr>
            <a:endParaRPr kumimoji="0" lang="en-US" sz="2000" b="1" i="0" u="none" strike="noStrike" kern="1200" cap="none" spc="0" normalizeH="0" baseline="0" noProof="0" dirty="0">
              <a:ln>
                <a:noFill/>
              </a:ln>
              <a:solidFill>
                <a:schemeClr val="bg1">
                  <a:lumMod val="75000"/>
                </a:schemeClr>
              </a:solidFill>
              <a:effectLst/>
              <a:uLnTx/>
              <a:uFillTx/>
              <a:latin typeface="Garamond" panose="02020404030301010803" charset="0"/>
              <a:ea typeface="+mn-ea"/>
              <a:cs typeface="Arial" panose="020B0604020202020204" pitchFamily="34" charset="0"/>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endParaRPr kumimoji="0" lang="en-US" sz="2000" b="0" i="0" u="none" strike="noStrike" kern="1200" cap="none" spc="0" normalizeH="0" baseline="0" noProof="0" dirty="0">
              <a:ln>
                <a:noFill/>
              </a:ln>
              <a:solidFill>
                <a:schemeClr val="tx1"/>
              </a:solidFill>
              <a:effectLst/>
              <a:uLnTx/>
              <a:uFillTx/>
              <a:latin typeface="+mj-lt"/>
              <a:ea typeface="+mn-ea"/>
              <a:cs typeface="+mj-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Title 1"/>
          <p:cNvSpPr>
            <a:spLocks noGrp="1"/>
          </p:cNvSpPr>
          <p:nvPr>
            <p:ph type="title"/>
          </p:nvPr>
        </p:nvSpPr>
        <p:spPr>
          <a:ln/>
        </p:spPr>
        <p:txBody>
          <a:bodyPr vert="horz" wrap="square" lIns="91440" tIns="45720" rIns="91440" bIns="45720" anchor="t" anchorCtr="0"/>
          <a:p>
            <a:pPr eaLnBrk="1" hangingPunct="1"/>
            <a:r>
              <a:rPr lang="en-US" altLang="" sz="3200" dirty="0">
                <a:latin typeface="Garamond" panose="02020404030301010803" charset="0"/>
              </a:rPr>
              <a:t>Protected works</a:t>
            </a:r>
            <a:br>
              <a:rPr lang="en-US" altLang="" sz="3200" dirty="0">
                <a:latin typeface="Garamond" panose="02020404030301010803" charset="0"/>
              </a:rPr>
            </a:br>
            <a:r>
              <a:rPr lang="en-US" altLang="" sz="3200" dirty="0">
                <a:latin typeface="Garamond" panose="02020404030301010803" charset="0"/>
              </a:rPr>
              <a:t>section 1</a:t>
            </a:r>
            <a:endParaRPr lang="en-US" altLang="" sz="3200" dirty="0">
              <a:latin typeface="Garamond" panose="02020404030301010803" charset="0"/>
            </a:endParaRPr>
          </a:p>
        </p:txBody>
      </p:sp>
      <p:sp>
        <p:nvSpPr>
          <p:cNvPr id="20483" name="Content Placeholder 2"/>
          <p:cNvSpPr>
            <a:spLocks noGrp="1"/>
          </p:cNvSpPr>
          <p:nvPr>
            <p:ph idx="1"/>
          </p:nvPr>
        </p:nvSpPr>
        <p:spPr>
          <a:ln/>
        </p:spPr>
        <p:txBody>
          <a:bodyPr vert="horz" wrap="square" lIns="91440" tIns="45720" rIns="91440" bIns="45720" anchor="t" anchorCtr="0"/>
          <a:p>
            <a:pPr eaLnBrk="1" hangingPunct="1"/>
            <a:r>
              <a:rPr lang="en-US" altLang="" sz="2800" dirty="0">
                <a:latin typeface="Garamond" panose="02020404030301010803" charset="0"/>
              </a:rPr>
              <a:t>Categories of work &amp; subject matter;</a:t>
            </a:r>
            <a:endParaRPr lang="en-US" altLang="" sz="2800" dirty="0">
              <a:latin typeface="Garamond" panose="02020404030301010803" charset="0"/>
            </a:endParaRPr>
          </a:p>
          <a:p>
            <a:pPr eaLnBrk="1" hangingPunct="1"/>
            <a:r>
              <a:rPr lang="en-US" altLang="" sz="2800" dirty="0">
                <a:latin typeface="Garamond" panose="02020404030301010803" charset="0"/>
              </a:rPr>
              <a:t>Literary work</a:t>
            </a:r>
            <a:endParaRPr lang="en-US" altLang="" sz="2800" dirty="0">
              <a:latin typeface="Garamond" panose="02020404030301010803" charset="0"/>
            </a:endParaRPr>
          </a:p>
          <a:p>
            <a:pPr eaLnBrk="1" hangingPunct="1"/>
            <a:r>
              <a:rPr lang="en-US" altLang="" sz="2800" dirty="0">
                <a:latin typeface="Garamond" panose="02020404030301010803" charset="0"/>
              </a:rPr>
              <a:t>Artistic work</a:t>
            </a:r>
            <a:endParaRPr lang="en-US" altLang="" sz="2800" dirty="0">
              <a:latin typeface="Garamond" panose="02020404030301010803" charset="0"/>
            </a:endParaRPr>
          </a:p>
          <a:p>
            <a:pPr eaLnBrk="1" hangingPunct="1"/>
            <a:r>
              <a:rPr lang="en-US" altLang="" sz="2800" dirty="0">
                <a:latin typeface="Garamond" panose="02020404030301010803" charset="0"/>
              </a:rPr>
              <a:t>Musical work</a:t>
            </a:r>
            <a:endParaRPr lang="en-US" altLang="" sz="2800" dirty="0">
              <a:latin typeface="Garamond" panose="02020404030301010803" charset="0"/>
            </a:endParaRPr>
          </a:p>
          <a:p>
            <a:pPr eaLnBrk="1" hangingPunct="1"/>
            <a:r>
              <a:rPr lang="en-US" altLang="" sz="2800" dirty="0">
                <a:latin typeface="Garamond" panose="02020404030301010803" charset="0"/>
              </a:rPr>
              <a:t>Sound recording</a:t>
            </a:r>
            <a:endParaRPr lang="en-US" altLang="" sz="2800" dirty="0">
              <a:latin typeface="Garamond" panose="02020404030301010803" charset="0"/>
            </a:endParaRPr>
          </a:p>
          <a:p>
            <a:pPr eaLnBrk="1" hangingPunct="1"/>
            <a:r>
              <a:rPr lang="en-US" altLang="" sz="2800" dirty="0">
                <a:latin typeface="Garamond" panose="02020404030301010803" charset="0"/>
              </a:rPr>
              <a:t>Cinematographic film</a:t>
            </a:r>
            <a:endParaRPr lang="en-US" altLang="" sz="2800" dirty="0">
              <a:latin typeface="Garamond" panose="02020404030301010803" charset="0"/>
            </a:endParaRPr>
          </a:p>
          <a:p>
            <a:pPr eaLnBrk="1" hangingPunct="1"/>
            <a:r>
              <a:rPr lang="en-US" altLang="" sz="2800" dirty="0">
                <a:latin typeface="Garamond" panose="02020404030301010803" charset="0"/>
              </a:rPr>
              <a:t>broadcast</a:t>
            </a:r>
            <a:endParaRPr lang="en-US" altLang="" sz="2800" dirty="0">
              <a:latin typeface="Garamond" panose="02020404030301010803"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Title 1"/>
          <p:cNvSpPr>
            <a:spLocks noGrp="1"/>
          </p:cNvSpPr>
          <p:nvPr>
            <p:ph type="title"/>
          </p:nvPr>
        </p:nvSpPr>
        <p:spPr>
          <a:ln/>
        </p:spPr>
        <p:txBody>
          <a:bodyPr vert="horz" wrap="square" lIns="91440" tIns="45720" rIns="91440" bIns="45720" anchor="t" anchorCtr="0"/>
          <a:p>
            <a:pPr eaLnBrk="1" hangingPunct="1"/>
            <a:r>
              <a:rPr lang="en-US" altLang="" sz="3600" dirty="0">
                <a:latin typeface="Garamond" panose="02020404030301010803" charset="0"/>
              </a:rPr>
              <a:t>Conditions for eligibility</a:t>
            </a:r>
            <a:br>
              <a:rPr lang="en-US" altLang="" sz="3600" dirty="0">
                <a:latin typeface="Garamond" panose="02020404030301010803" charset="0"/>
              </a:rPr>
            </a:br>
            <a:r>
              <a:rPr lang="en-US" altLang="" sz="3600" dirty="0">
                <a:latin typeface="Garamond" panose="02020404030301010803" charset="0"/>
              </a:rPr>
              <a:t>section 1(2)</a:t>
            </a:r>
            <a:endParaRPr lang="en-US" altLang="" sz="3600" dirty="0">
              <a:latin typeface="Garamond" panose="02020404030301010803" charset="0"/>
            </a:endParaRPr>
          </a:p>
        </p:txBody>
      </p:sp>
      <p:sp>
        <p:nvSpPr>
          <p:cNvPr id="21507" name="Content Placeholder 2"/>
          <p:cNvSpPr>
            <a:spLocks noGrp="1"/>
          </p:cNvSpPr>
          <p:nvPr>
            <p:ph idx="1"/>
          </p:nvPr>
        </p:nvSpPr>
        <p:spPr>
          <a:ln/>
        </p:spPr>
        <p:txBody>
          <a:bodyPr vert="horz" wrap="square" lIns="91440" tIns="45720" rIns="91440" bIns="45720" anchor="t" anchorCtr="0"/>
          <a:p>
            <a:pPr eaLnBrk="1" hangingPunct="1"/>
            <a:r>
              <a:rPr lang="en-US" altLang="" dirty="0">
                <a:latin typeface="Garamond" panose="02020404030301010803" charset="0"/>
              </a:rPr>
              <a:t>Originality</a:t>
            </a:r>
            <a:endParaRPr lang="en-US" altLang="" dirty="0">
              <a:latin typeface="Garamond" panose="02020404030301010803" charset="0"/>
            </a:endParaRPr>
          </a:p>
          <a:p>
            <a:pPr eaLnBrk="1" hangingPunct="1"/>
            <a:r>
              <a:rPr lang="en-US" altLang="" dirty="0">
                <a:latin typeface="Garamond" panose="02020404030301010803" charset="0"/>
              </a:rPr>
              <a:t>Fixation</a:t>
            </a:r>
            <a:endParaRPr lang="en-US" altLang="" dirty="0">
              <a:latin typeface="Garamond" panose="02020404030301010803" charset="0"/>
            </a:endParaRPr>
          </a:p>
          <a:p>
            <a:pPr eaLnBrk="1" hangingPunct="1"/>
            <a:r>
              <a:rPr lang="en-US" altLang="" dirty="0">
                <a:latin typeface="Garamond" panose="02020404030301010803" charset="0"/>
              </a:rPr>
              <a:t>Publication of the work</a:t>
            </a:r>
            <a:endParaRPr lang="en-US" altLang="" dirty="0">
              <a:latin typeface="Garamond" panose="02020404030301010803"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Title 1"/>
          <p:cNvSpPr>
            <a:spLocks noGrp="1"/>
          </p:cNvSpPr>
          <p:nvPr>
            <p:ph type="title"/>
          </p:nvPr>
        </p:nvSpPr>
        <p:spPr>
          <a:ln/>
        </p:spPr>
        <p:txBody>
          <a:bodyPr vert="horz" wrap="square" lIns="91440" tIns="45720" rIns="91440" bIns="45720" anchor="t" anchorCtr="0"/>
          <a:p>
            <a:pPr eaLnBrk="1" hangingPunct="1"/>
            <a:r>
              <a:rPr lang="en-US" altLang="" sz="4000" dirty="0">
                <a:latin typeface="Garamond" panose="02020404030301010803" charset="0"/>
              </a:rPr>
              <a:t>Exclusive rights…</a:t>
            </a:r>
            <a:br>
              <a:rPr lang="en-US" altLang="" sz="4000" dirty="0">
                <a:latin typeface="Garamond" panose="02020404030301010803" charset="0"/>
              </a:rPr>
            </a:br>
            <a:r>
              <a:rPr lang="en-US" altLang="" sz="4000" dirty="0">
                <a:latin typeface="Garamond" panose="02020404030301010803" charset="0"/>
              </a:rPr>
              <a:t>sections 5, 6, 7</a:t>
            </a:r>
            <a:endParaRPr lang="en-US" altLang="" sz="4000" dirty="0">
              <a:latin typeface="Garamond" panose="02020404030301010803" charset="0"/>
            </a:endParaRPr>
          </a:p>
        </p:txBody>
      </p:sp>
      <p:sp>
        <p:nvSpPr>
          <p:cNvPr id="22531" name="Content Placeholder 2"/>
          <p:cNvSpPr>
            <a:spLocks noGrp="1"/>
          </p:cNvSpPr>
          <p:nvPr>
            <p:ph idx="1"/>
          </p:nvPr>
        </p:nvSpPr>
        <p:spPr>
          <a:ln/>
        </p:spPr>
        <p:txBody>
          <a:bodyPr vert="horz" wrap="square" lIns="91440" tIns="45720" rIns="91440" bIns="45720" anchor="t" anchorCtr="0"/>
          <a:p>
            <a:pPr eaLnBrk="1" hangingPunct="1">
              <a:lnSpc>
                <a:spcPct val="80000"/>
              </a:lnSpc>
            </a:pPr>
            <a:r>
              <a:rPr lang="en-US" altLang="" sz="3000" i="1" dirty="0">
                <a:latin typeface="Garamond" panose="02020404030301010803" charset="0"/>
              </a:rPr>
              <a:t>Publishing rights</a:t>
            </a:r>
            <a:r>
              <a:rPr lang="en-US" altLang="" sz="3000" dirty="0">
                <a:latin typeface="Garamond" panose="02020404030301010803" charset="0"/>
              </a:rPr>
              <a:t>: </a:t>
            </a:r>
            <a:r>
              <a:rPr lang="en-US" altLang="" sz="2200" dirty="0">
                <a:latin typeface="Garamond" panose="02020404030301010803" charset="0"/>
              </a:rPr>
              <a:t>Literary, artistic, musical works;</a:t>
            </a:r>
            <a:endParaRPr lang="en-US" altLang="" sz="2200" dirty="0">
              <a:latin typeface="Garamond" panose="02020404030301010803" charset="0"/>
            </a:endParaRPr>
          </a:p>
          <a:p>
            <a:pPr eaLnBrk="1" hangingPunct="1">
              <a:lnSpc>
                <a:spcPct val="80000"/>
              </a:lnSpc>
            </a:pPr>
            <a:r>
              <a:rPr lang="en-US" altLang="" sz="3000" i="1" dirty="0">
                <a:latin typeface="Garamond" panose="02020404030301010803" charset="0"/>
              </a:rPr>
              <a:t>Reproduction rights: </a:t>
            </a:r>
            <a:r>
              <a:rPr lang="en-US" altLang="" sz="2400" dirty="0">
                <a:latin typeface="Garamond" panose="02020404030301010803" charset="0"/>
              </a:rPr>
              <a:t>(mechanical rights of musical works in sound recording, to reproduce in any material form or to make a copy of film or music, (now extending to digital  &amp; online media)</a:t>
            </a:r>
            <a:endParaRPr lang="en-US" altLang="" sz="2400" dirty="0">
              <a:latin typeface="Garamond" panose="02020404030301010803" charset="0"/>
            </a:endParaRPr>
          </a:p>
          <a:p>
            <a:pPr eaLnBrk="1" hangingPunct="1">
              <a:lnSpc>
                <a:spcPct val="80000"/>
              </a:lnSpc>
            </a:pPr>
            <a:r>
              <a:rPr lang="en-US" altLang="" sz="3000" i="1" dirty="0">
                <a:latin typeface="Garamond" panose="02020404030301010803" charset="0"/>
              </a:rPr>
              <a:t>Performing rights: </a:t>
            </a:r>
            <a:r>
              <a:rPr lang="en-US" altLang="" sz="2400" dirty="0">
                <a:latin typeface="Garamond" panose="02020404030301010803" charset="0"/>
              </a:rPr>
              <a:t>right to perform the work in public, distribute by way of rental, lease or hire, to adapt, translate.</a:t>
            </a:r>
            <a:endParaRPr lang="en-US" altLang="" sz="2400" dirty="0">
              <a:latin typeface="Garamond" panose="02020404030301010803" charset="0"/>
            </a:endParaRPr>
          </a:p>
          <a:p>
            <a:pPr eaLnBrk="1" hangingPunct="1">
              <a:lnSpc>
                <a:spcPct val="80000"/>
              </a:lnSpc>
            </a:pPr>
            <a:r>
              <a:rPr lang="en-US" altLang="" sz="2400" i="1" dirty="0">
                <a:latin typeface="Garamond" panose="02020404030301010803" charset="0"/>
              </a:rPr>
              <a:t>B</a:t>
            </a:r>
            <a:r>
              <a:rPr lang="en-US" altLang="" sz="3000" i="1" dirty="0">
                <a:latin typeface="Garamond" panose="02020404030301010803" charset="0"/>
              </a:rPr>
              <a:t>roadcast rights: </a:t>
            </a:r>
            <a:r>
              <a:rPr lang="en-US" altLang="" sz="2400" dirty="0">
                <a:latin typeface="Garamond" panose="02020404030301010803" charset="0"/>
              </a:rPr>
              <a:t>right to broadcast the work</a:t>
            </a:r>
            <a:endParaRPr lang="en-US" altLang="" sz="2400" dirty="0">
              <a:latin typeface="Garamond" panose="02020404030301010803" charset="0"/>
            </a:endParaRPr>
          </a:p>
          <a:p>
            <a:pPr eaLnBrk="1" hangingPunct="1">
              <a:lnSpc>
                <a:spcPct val="80000"/>
              </a:lnSpc>
            </a:pPr>
            <a:r>
              <a:rPr lang="en-US" altLang="" sz="3000" i="1" dirty="0">
                <a:latin typeface="Garamond" panose="02020404030301010803" charset="0"/>
              </a:rPr>
              <a:t>Moral rights-</a:t>
            </a:r>
            <a:endParaRPr lang="en-US" altLang="" sz="3000" i="1" dirty="0">
              <a:latin typeface="Garamond" panose="02020404030301010803" charset="0"/>
            </a:endParaRPr>
          </a:p>
          <a:p>
            <a:pPr>
              <a:lnSpc>
                <a:spcPct val="80000"/>
              </a:lnSpc>
              <a:spcBef>
                <a:spcPct val="0"/>
              </a:spcBef>
              <a:buFont typeface="Arial" panose="020B0604020202020204" pitchFamily="34" charset="0"/>
              <a:buNone/>
            </a:pPr>
            <a:endParaRPr lang="en-US" altLang="" sz="3000" dirty="0">
              <a:solidFill>
                <a:srgbClr val="BFBFBF"/>
              </a:solidFill>
              <a:latin typeface="Garamond" panose="02020404030301010803" charset="0"/>
              <a:cs typeface="Arial" panose="020B0604020202020204" pitchFamily="34" charset="0"/>
            </a:endParaRPr>
          </a:p>
          <a:p>
            <a:pPr eaLnBrk="1" hangingPunct="1">
              <a:lnSpc>
                <a:spcPct val="80000"/>
              </a:lnSpc>
              <a:buFont typeface="Arial" panose="020B0604020202020204" pitchFamily="34" charset="0"/>
              <a:buNone/>
            </a:pPr>
            <a:endParaRPr lang="en-US" altLang="" sz="3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Title 1"/>
          <p:cNvSpPr>
            <a:spLocks noGrp="1"/>
          </p:cNvSpPr>
          <p:nvPr>
            <p:ph type="title"/>
          </p:nvPr>
        </p:nvSpPr>
        <p:spPr>
          <a:ln/>
        </p:spPr>
        <p:txBody>
          <a:bodyPr vert="horz" wrap="square" lIns="91440" tIns="45720" rIns="91440" bIns="45720" anchor="t" anchorCtr="0"/>
          <a:p>
            <a:pPr eaLnBrk="1" hangingPunct="1"/>
            <a:r>
              <a:rPr lang="en-US" altLang="" sz="4000" dirty="0">
                <a:latin typeface="Garamond" panose="02020404030301010803" charset="0"/>
              </a:rPr>
              <a:t>Neighboring rights</a:t>
            </a:r>
            <a:r>
              <a:rPr lang="en-US" altLang="" sz="4000" dirty="0"/>
              <a:t>…</a:t>
            </a:r>
            <a:br>
              <a:rPr lang="en-US" altLang="" sz="4000" dirty="0"/>
            </a:br>
            <a:r>
              <a:rPr lang="en-US" altLang="" sz="4000" dirty="0">
                <a:latin typeface="Garamond" panose="02020404030301010803" charset="0"/>
              </a:rPr>
              <a:t>Part II, CA</a:t>
            </a:r>
            <a:endParaRPr lang="en-US" altLang="" sz="4000" dirty="0">
              <a:latin typeface="Garamond" panose="02020404030301010803" charset="0"/>
            </a:endParaRPr>
          </a:p>
        </p:txBody>
      </p:sp>
      <p:sp>
        <p:nvSpPr>
          <p:cNvPr id="23555" name="Content Placeholder 2"/>
          <p:cNvSpPr>
            <a:spLocks noGrp="1"/>
          </p:cNvSpPr>
          <p:nvPr>
            <p:ph idx="1"/>
          </p:nvPr>
        </p:nvSpPr>
        <p:spPr>
          <a:ln/>
        </p:spPr>
        <p:txBody>
          <a:bodyPr vert="horz" wrap="square" lIns="91440" tIns="45720" rIns="91440" bIns="45720" anchor="t" anchorCtr="0"/>
          <a:p>
            <a:pPr eaLnBrk="1" hangingPunct="1"/>
            <a:r>
              <a:rPr lang="en-US" altLang="" dirty="0">
                <a:latin typeface="Garamond" panose="02020404030301010803" charset="0"/>
              </a:rPr>
              <a:t>Live performances (performers right) </a:t>
            </a:r>
            <a:endParaRPr lang="en-US" altLang="" dirty="0">
              <a:latin typeface="Garamond" panose="02020404030301010803" charset="0"/>
            </a:endParaRPr>
          </a:p>
          <a:p>
            <a:pPr eaLnBrk="1" hangingPunct="1"/>
            <a:r>
              <a:rPr lang="en-US" altLang="" dirty="0">
                <a:latin typeface="Garamond" panose="02020404030301010803" charset="0"/>
              </a:rPr>
              <a:t>Expression of folklores</a:t>
            </a:r>
            <a:endParaRPr lang="en-US" altLang="" dirty="0">
              <a:latin typeface="Garamond" panose="02020404030301010803"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Title 1"/>
          <p:cNvSpPr>
            <a:spLocks noGrp="1"/>
          </p:cNvSpPr>
          <p:nvPr>
            <p:ph type="title"/>
          </p:nvPr>
        </p:nvSpPr>
        <p:spPr>
          <a:ln/>
        </p:spPr>
        <p:txBody>
          <a:bodyPr vert="horz" wrap="square" lIns="91440" tIns="45720" rIns="91440" bIns="45720" anchor="t" anchorCtr="0"/>
          <a:p>
            <a:pPr eaLnBrk="1" hangingPunct="1"/>
            <a:r>
              <a:rPr lang="en-US" altLang="" dirty="0">
                <a:latin typeface="Garamond" panose="02020404030301010803" charset="0"/>
              </a:rPr>
              <a:t>Ownership of Copyright</a:t>
            </a:r>
            <a:endParaRPr lang="en-US" altLang="" dirty="0">
              <a:latin typeface="Garamond" panose="02020404030301010803" charset="0"/>
            </a:endParaRPr>
          </a:p>
        </p:txBody>
      </p:sp>
      <p:sp>
        <p:nvSpPr>
          <p:cNvPr id="24579" name="Content Placeholder 2"/>
          <p:cNvSpPr>
            <a:spLocks noGrp="1"/>
          </p:cNvSpPr>
          <p:nvPr>
            <p:ph idx="1"/>
          </p:nvPr>
        </p:nvSpPr>
        <p:spPr>
          <a:ln/>
        </p:spPr>
        <p:txBody>
          <a:bodyPr vert="horz" wrap="square" lIns="91440" tIns="45720" rIns="91440" bIns="45720" anchor="t" anchorCtr="0"/>
          <a:p>
            <a:pPr eaLnBrk="1" hangingPunct="1"/>
            <a:r>
              <a:rPr lang="en-US" altLang="" dirty="0">
                <a:latin typeface="Garamond" panose="02020404030301010803" charset="0"/>
              </a:rPr>
              <a:t>Ownership vs authorship</a:t>
            </a:r>
            <a:endParaRPr lang="en-US" altLang="" dirty="0">
              <a:latin typeface="Garamond" panose="02020404030301010803" charset="0"/>
            </a:endParaRPr>
          </a:p>
          <a:p>
            <a:pPr eaLnBrk="1" hangingPunct="1"/>
            <a:r>
              <a:rPr lang="en-US" altLang="" dirty="0">
                <a:latin typeface="Garamond" panose="02020404030301010803" charset="0"/>
              </a:rPr>
              <a:t>First/initial ownership</a:t>
            </a:r>
            <a:endParaRPr lang="en-US" altLang="" dirty="0">
              <a:latin typeface="Garamond" panose="02020404030301010803" charset="0"/>
            </a:endParaRPr>
          </a:p>
          <a:p>
            <a:pPr eaLnBrk="1" hangingPunct="1">
              <a:buFont typeface="Arial" panose="020B0604020202020204" pitchFamily="34" charset="0"/>
              <a:buNone/>
            </a:pPr>
            <a:r>
              <a:rPr lang="en-US" altLang="" dirty="0">
                <a:latin typeface="Garamond" panose="02020404030301010803" charset="0"/>
              </a:rPr>
              <a:t>-author</a:t>
            </a:r>
            <a:endParaRPr lang="en-US" altLang="" dirty="0">
              <a:latin typeface="Garamond" panose="02020404030301010803" charset="0"/>
            </a:endParaRPr>
          </a:p>
          <a:p>
            <a:pPr eaLnBrk="1" hangingPunct="1">
              <a:buFont typeface="Arial" panose="020B0604020202020204" pitchFamily="34" charset="0"/>
              <a:buNone/>
            </a:pPr>
            <a:r>
              <a:rPr lang="en-US" altLang="" dirty="0">
                <a:latin typeface="Garamond" panose="02020404030301010803" charset="0"/>
              </a:rPr>
              <a:t>-commissioned work vs employer/employee</a:t>
            </a:r>
            <a:endParaRPr lang="en-US" altLang="" dirty="0">
              <a:latin typeface="Garamond" panose="02020404030301010803" charset="0"/>
            </a:endParaRPr>
          </a:p>
          <a:p>
            <a:pPr eaLnBrk="1" hangingPunct="1">
              <a:buFont typeface="Arial" panose="020B0604020202020204" pitchFamily="34" charset="0"/>
              <a:buNone/>
            </a:pPr>
            <a:r>
              <a:rPr lang="en-US" altLang="" dirty="0">
                <a:latin typeface="Garamond" panose="02020404030301010803" charset="0"/>
              </a:rPr>
              <a:t>-Work of journalism</a:t>
            </a:r>
            <a:endParaRPr lang="en-US" altLang="" dirty="0">
              <a:latin typeface="Garamond" panose="02020404030301010803" charset="0"/>
            </a:endParaRPr>
          </a:p>
          <a:p>
            <a:pPr eaLnBrk="1" hangingPunct="1">
              <a:buFont typeface="Arial" panose="020B0604020202020204" pitchFamily="34" charset="0"/>
              <a:buNone/>
            </a:pPr>
            <a:r>
              <a:rPr lang="en-US" altLang="" dirty="0">
                <a:latin typeface="Garamond" panose="02020404030301010803" charset="0"/>
              </a:rPr>
              <a:t>-contract</a:t>
            </a:r>
            <a:endParaRPr lang="en-US" altLang="" dirty="0">
              <a:latin typeface="Garamond" panose="02020404030301010803"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Title 1"/>
          <p:cNvSpPr>
            <a:spLocks noGrp="1"/>
          </p:cNvSpPr>
          <p:nvPr>
            <p:ph type="title"/>
          </p:nvPr>
        </p:nvSpPr>
        <p:spPr>
          <a:ln/>
        </p:spPr>
        <p:txBody>
          <a:bodyPr vert="horz" wrap="square" lIns="91440" tIns="45720" rIns="91440" bIns="45720" anchor="t" anchorCtr="0"/>
          <a:p>
            <a:pPr eaLnBrk="1" hangingPunct="1"/>
            <a:r>
              <a:rPr lang="en-US" altLang="" dirty="0">
                <a:latin typeface="Garamond" panose="02020404030301010803" charset="0"/>
              </a:rPr>
              <a:t>Outline: </a:t>
            </a:r>
            <a:endParaRPr lang="en-US" altLang="" dirty="0">
              <a:latin typeface="Garamond" panose="02020404030301010803" charset="0"/>
            </a:endParaRPr>
          </a:p>
        </p:txBody>
      </p:sp>
      <p:sp>
        <p:nvSpPr>
          <p:cNvPr id="3" name="Content Placeholder 2"/>
          <p:cNvSpPr>
            <a:spLocks noGrp="1"/>
          </p:cNvSpPr>
          <p:nvPr>
            <p:ph idx="1"/>
          </p:nvPr>
        </p:nvSpPr>
        <p:spPr>
          <a:xfrm>
            <a:off x="827088" y="2052638"/>
            <a:ext cx="6711950" cy="4195763"/>
          </a:xfrm>
        </p:spPr>
        <p:txBody>
          <a:bodyPr vert="horz" wrap="square" lIns="91440" tIns="45720" rIns="91440" bIns="45720" numCol="1" rtlCol="0" anchor="t" anchorCtr="0" compatLnSpc="1">
            <a:normAutofit/>
          </a:bodyPr>
          <a:lstStyle/>
          <a:p>
            <a:pPr marL="342900" marR="0" lvl="0" indent="-342900" algn="l" defTabSz="457200" rtl="0" eaLnBrk="1" fontAlgn="auto" latinLnBrk="0" hangingPunct="1">
              <a:lnSpc>
                <a:spcPct val="8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3000" b="0" i="0" u="none" strike="noStrike" kern="1200" cap="none" spc="0" normalizeH="0" baseline="0" noProof="0" dirty="0">
                <a:ln>
                  <a:noFill/>
                </a:ln>
                <a:solidFill>
                  <a:schemeClr val="tx1"/>
                </a:solidFill>
                <a:effectLst/>
                <a:uLnTx/>
                <a:uFillTx/>
                <a:latin typeface="Garamond" panose="02020404030301010803" charset="0"/>
                <a:ea typeface="+mj-ea"/>
                <a:cs typeface="+mj-cs"/>
              </a:rPr>
              <a:t>1. Preliminaries: nature of IP</a:t>
            </a:r>
            <a:endParaRPr kumimoji="0" lang="en-US" altLang="en-US" sz="30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342900" marR="0" lvl="0" indent="-342900" algn="l" defTabSz="457200" rtl="0" eaLnBrk="1" fontAlgn="auto" latinLnBrk="0" hangingPunct="1">
              <a:lnSpc>
                <a:spcPct val="8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3000" b="0" i="0" u="none" strike="noStrike" kern="1200" cap="none" spc="0" normalizeH="0" baseline="0" noProof="0" dirty="0">
                <a:ln>
                  <a:noFill/>
                </a:ln>
                <a:solidFill>
                  <a:schemeClr val="tx1"/>
                </a:solidFill>
                <a:effectLst/>
                <a:uLnTx/>
                <a:uFillTx/>
                <a:latin typeface="Garamond" panose="02020404030301010803" charset="0"/>
                <a:ea typeface="+mj-ea"/>
                <a:cs typeface="+mj-cs"/>
              </a:rPr>
              <a:t>2. IP Legal Framework</a:t>
            </a:r>
            <a:endParaRPr kumimoji="0" lang="en-US" altLang="en-US" sz="30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342900" marR="0" lvl="0" indent="-342900" algn="l" defTabSz="457200" rtl="0" eaLnBrk="1" fontAlgn="auto" latinLnBrk="0" hangingPunct="1">
              <a:lnSpc>
                <a:spcPct val="8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3000" b="0" i="0" u="none" strike="noStrike" kern="1200" cap="none" spc="0" normalizeH="0" baseline="0" noProof="0" dirty="0">
                <a:ln>
                  <a:noFill/>
                </a:ln>
                <a:solidFill>
                  <a:schemeClr val="tx1"/>
                </a:solidFill>
                <a:effectLst/>
                <a:uLnTx/>
                <a:uFillTx/>
                <a:latin typeface="Garamond" panose="02020404030301010803" charset="0"/>
                <a:ea typeface="+mj-ea"/>
                <a:cs typeface="+mj-cs"/>
              </a:rPr>
              <a:t>4. IP Transaction </a:t>
            </a:r>
            <a:endParaRPr kumimoji="0" lang="en-US" altLang="en-US" sz="30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342900" marR="0" lvl="0" indent="-342900" algn="l" defTabSz="457200" rtl="0" eaLnBrk="1" fontAlgn="auto" latinLnBrk="0" hangingPunct="1">
              <a:lnSpc>
                <a:spcPct val="8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3000" b="0" i="0" u="none" strike="noStrike" kern="1200" cap="none" spc="0" normalizeH="0" baseline="0" noProof="0" dirty="0">
                <a:ln>
                  <a:noFill/>
                </a:ln>
                <a:solidFill>
                  <a:schemeClr val="tx1"/>
                </a:solidFill>
                <a:effectLst/>
                <a:uLnTx/>
                <a:uFillTx/>
                <a:latin typeface="Garamond" panose="02020404030301010803" charset="0"/>
                <a:ea typeface="+mj-ea"/>
                <a:cs typeface="+mj-cs"/>
              </a:rPr>
              <a:t>5. IP Management </a:t>
            </a:r>
            <a:endParaRPr kumimoji="0" lang="en-US" altLang="en-US" sz="30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342900" marR="0" lvl="0" indent="-342900" algn="l" defTabSz="457200" rtl="0" eaLnBrk="1" fontAlgn="auto" latinLnBrk="0" hangingPunct="1">
              <a:lnSpc>
                <a:spcPct val="8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3000" b="0" i="0" u="none" strike="noStrike" kern="1200" cap="none" spc="0" normalizeH="0" baseline="0" noProof="0" dirty="0">
                <a:ln>
                  <a:noFill/>
                </a:ln>
                <a:solidFill>
                  <a:schemeClr val="tx1"/>
                </a:solidFill>
                <a:effectLst/>
                <a:uLnTx/>
                <a:uFillTx/>
                <a:latin typeface="Garamond" panose="02020404030301010803" charset="0"/>
                <a:ea typeface="+mj-ea"/>
                <a:cs typeface="+mj-cs"/>
              </a:rPr>
              <a:t>6. IP Global Governance</a:t>
            </a:r>
            <a:endParaRPr kumimoji="0" lang="en-US" altLang="en-US" sz="30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342900" marR="0" lvl="0" indent="-342900" algn="l" defTabSz="457200" rtl="0" eaLnBrk="1" fontAlgn="auto" latinLnBrk="0" hangingPunct="1">
              <a:lnSpc>
                <a:spcPct val="8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3000" b="0" i="0" u="none" strike="noStrike" kern="1200" cap="none" spc="0" normalizeH="0" baseline="0" noProof="0" dirty="0">
                <a:ln>
                  <a:noFill/>
                </a:ln>
                <a:solidFill>
                  <a:schemeClr val="tx1"/>
                </a:solidFill>
                <a:effectLst/>
                <a:uLnTx/>
                <a:uFillTx/>
                <a:latin typeface="Garamond" panose="02020404030301010803" charset="0"/>
                <a:ea typeface="+mj-ea"/>
                <a:cs typeface="+mj-cs"/>
              </a:rPr>
              <a:t>7. IP in ICT/E-Commerce</a:t>
            </a:r>
            <a:endParaRPr kumimoji="0" lang="en-US" altLang="en-US" sz="30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342900" marR="0" lvl="0" indent="-342900" algn="l" defTabSz="457200" rtl="0" eaLnBrk="1" fontAlgn="auto" latinLnBrk="0" hangingPunct="1">
              <a:lnSpc>
                <a:spcPct val="80000"/>
              </a:lnSpc>
              <a:spcBef>
                <a:spcPts val="1000"/>
              </a:spcBef>
              <a:spcAft>
                <a:spcPts val="0"/>
              </a:spcAft>
              <a:buClr>
                <a:schemeClr val="bg2">
                  <a:lumMod val="40000"/>
                  <a:lumOff val="60000"/>
                </a:schemeClr>
              </a:buClr>
              <a:buSzPct val="80000"/>
              <a:buFont typeface="Arial" panose="020B0604020202020204" pitchFamily="34" charset="0"/>
              <a:buNone/>
              <a:defRPr/>
            </a:pPr>
            <a:endParaRPr kumimoji="0" lang="en-US" altLang="en-US" sz="30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342900" marR="0" lvl="0" indent="-342900" algn="l" defTabSz="457200" rtl="0" eaLnBrk="1" fontAlgn="auto" latinLnBrk="0" hangingPunct="1">
              <a:lnSpc>
                <a:spcPct val="80000"/>
              </a:lnSpc>
              <a:spcBef>
                <a:spcPts val="1000"/>
              </a:spcBef>
              <a:spcAft>
                <a:spcPts val="0"/>
              </a:spcAft>
              <a:buClr>
                <a:schemeClr val="bg2">
                  <a:lumMod val="40000"/>
                  <a:lumOff val="60000"/>
                </a:schemeClr>
              </a:buClr>
              <a:buSzPct val="80000"/>
              <a:buFont typeface="Arial" panose="020B0604020202020204" pitchFamily="34" charset="0"/>
              <a:buNone/>
              <a:defRPr/>
            </a:pPr>
            <a:r>
              <a:rPr kumimoji="0" lang="en-US" altLang="en-US" sz="3000" b="0" i="0" u="none" strike="noStrike" kern="1200" cap="none" spc="0" normalizeH="0" baseline="0" noProof="0" dirty="0">
                <a:ln>
                  <a:noFill/>
                </a:ln>
                <a:solidFill>
                  <a:schemeClr val="tx1"/>
                </a:solidFill>
                <a:effectLst/>
                <a:uLnTx/>
                <a:uFillTx/>
                <a:latin typeface="Garamond" panose="02020404030301010803" charset="0"/>
                <a:ea typeface="+mj-ea"/>
                <a:cs typeface="+mj-cs"/>
              </a:rPr>
              <a:t> </a:t>
            </a:r>
            <a:endParaRPr kumimoji="0" lang="en-US" altLang="en-US" sz="30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Title 1"/>
          <p:cNvSpPr>
            <a:spLocks noGrp="1"/>
          </p:cNvSpPr>
          <p:nvPr>
            <p:ph type="title"/>
          </p:nvPr>
        </p:nvSpPr>
        <p:spPr>
          <a:ln/>
        </p:spPr>
        <p:txBody>
          <a:bodyPr vert="horz" wrap="square" lIns="91440" tIns="45720" rIns="91440" bIns="45720" anchor="t" anchorCtr="0"/>
          <a:p>
            <a:pPr eaLnBrk="1" hangingPunct="1"/>
            <a:r>
              <a:rPr lang="en-US" altLang="" dirty="0">
                <a:latin typeface="Garamond" panose="02020404030301010803" charset="0"/>
              </a:rPr>
              <a:t>Term/duration of copyright…</a:t>
            </a:r>
            <a:endParaRPr lang="en-US" altLang="" dirty="0">
              <a:latin typeface="Garamond" panose="02020404030301010803" charset="0"/>
            </a:endParaRPr>
          </a:p>
        </p:txBody>
      </p:sp>
      <p:sp>
        <p:nvSpPr>
          <p:cNvPr id="25603" name="Content Placeholder 2"/>
          <p:cNvSpPr>
            <a:spLocks noGrp="1"/>
          </p:cNvSpPr>
          <p:nvPr>
            <p:ph idx="1"/>
          </p:nvPr>
        </p:nvSpPr>
        <p:spPr>
          <a:ln/>
        </p:spPr>
        <p:txBody>
          <a:bodyPr vert="horz" wrap="square" lIns="91440" tIns="45720" rIns="91440" bIns="45720" anchor="t" anchorCtr="0"/>
          <a:p>
            <a:pPr eaLnBrk="1" hangingPunct="1"/>
            <a:r>
              <a:rPr lang="en-US" altLang="" dirty="0">
                <a:latin typeface="Garamond" panose="02020404030301010803" charset="0"/>
              </a:rPr>
              <a:t>Literary, artistic, musical works 70yrs</a:t>
            </a:r>
            <a:endParaRPr lang="en-US" altLang="" dirty="0">
              <a:latin typeface="Garamond" panose="02020404030301010803" charset="0"/>
            </a:endParaRPr>
          </a:p>
          <a:p>
            <a:pPr eaLnBrk="1" hangingPunct="1"/>
            <a:r>
              <a:rPr lang="en-US" altLang="" dirty="0">
                <a:latin typeface="Garamond" panose="02020404030301010803" charset="0"/>
              </a:rPr>
              <a:t>Cinematographic films &amp; photographs 50yrs</a:t>
            </a:r>
            <a:endParaRPr lang="en-US" altLang="" dirty="0">
              <a:latin typeface="Garamond" panose="02020404030301010803" charset="0"/>
            </a:endParaRPr>
          </a:p>
          <a:p>
            <a:pPr eaLnBrk="1" hangingPunct="1"/>
            <a:r>
              <a:rPr lang="en-US" altLang="" dirty="0">
                <a:latin typeface="Garamond" panose="02020404030301010803" charset="0"/>
              </a:rPr>
              <a:t>Sound recording 50yrs</a:t>
            </a:r>
            <a:endParaRPr lang="en-US" altLang="" dirty="0">
              <a:latin typeface="Garamond" panose="02020404030301010803" charset="0"/>
            </a:endParaRPr>
          </a:p>
          <a:p>
            <a:pPr eaLnBrk="1" hangingPunct="1"/>
            <a:r>
              <a:rPr lang="en-US" altLang="" dirty="0">
                <a:latin typeface="Garamond" panose="02020404030301010803" charset="0"/>
              </a:rPr>
              <a:t>Broadcast 50yrs</a:t>
            </a:r>
            <a:endParaRPr lang="en-US" altLang="" dirty="0">
              <a:latin typeface="Garamond" panose="02020404030301010803" charset="0"/>
            </a:endParaRPr>
          </a:p>
          <a:p>
            <a:pPr eaLnBrk="1" hangingPunct="1"/>
            <a:endParaRPr lang="en-US" altLang=""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Title 1"/>
          <p:cNvSpPr>
            <a:spLocks noGrp="1"/>
          </p:cNvSpPr>
          <p:nvPr>
            <p:ph type="title"/>
          </p:nvPr>
        </p:nvSpPr>
        <p:spPr>
          <a:ln/>
        </p:spPr>
        <p:txBody>
          <a:bodyPr vert="horz" wrap="square" lIns="91440" tIns="45720" rIns="91440" bIns="45720" anchor="t" anchorCtr="0"/>
          <a:p>
            <a:pPr eaLnBrk="1" hangingPunct="1"/>
            <a:r>
              <a:rPr lang="en-US" altLang="" dirty="0">
                <a:latin typeface="Garamond" panose="02020404030301010803" charset="0"/>
              </a:rPr>
              <a:t>Enforcement &amp; remedies</a:t>
            </a:r>
            <a:endParaRPr lang="en-US" altLang="" dirty="0">
              <a:latin typeface="Garamond" panose="02020404030301010803" charset="0"/>
            </a:endParaRPr>
          </a:p>
        </p:txBody>
      </p:sp>
      <p:sp>
        <p:nvSpPr>
          <p:cNvPr id="24578" name="Content Placeholder 2"/>
          <p:cNvSpPr>
            <a:spLocks noGrp="1"/>
          </p:cNvSpPr>
          <p:nvPr>
            <p:ph idx="1"/>
          </p:nvPr>
        </p:nvSpPr>
        <p:spPr>
          <a:xfrm>
            <a:off x="827088" y="2052638"/>
            <a:ext cx="6711950" cy="4195763"/>
          </a:xfrm>
        </p:spPr>
        <p:txBody>
          <a:bodyPr vert="horz" wrap="square" lIns="91440" tIns="45720" rIns="91440" bIns="45720" numCol="1" rtlCol="0" anchor="t" anchorCtr="0" compatLnSpc="1">
            <a:normAutofit/>
          </a:bodyPr>
          <a:lstStyle/>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2000" b="0" i="0" u="none" strike="noStrike" kern="1200" cap="none" spc="0" normalizeH="0" baseline="0" noProof="0" dirty="0" err="1">
                <a:ln>
                  <a:noFill/>
                </a:ln>
                <a:solidFill>
                  <a:schemeClr val="tx1"/>
                </a:solidFill>
                <a:effectLst/>
                <a:uLnTx/>
                <a:uFillTx/>
                <a:latin typeface="Garamond" panose="02020404030301010803" charset="0"/>
                <a:ea typeface="+mj-ea"/>
                <a:cs typeface="+mj-cs"/>
              </a:rPr>
              <a:t>Infringement..use</a:t>
            </a:r>
            <a:r>
              <a:rPr kumimoji="0" lang="en-US" altLang="en-US" sz="2000" b="0" i="0" u="none" strike="noStrike" kern="1200" cap="none" spc="0" normalizeH="0" baseline="0" noProof="0" dirty="0">
                <a:ln>
                  <a:noFill/>
                </a:ln>
                <a:solidFill>
                  <a:schemeClr val="tx1"/>
                </a:solidFill>
                <a:effectLst/>
                <a:uLnTx/>
                <a:uFillTx/>
                <a:latin typeface="Garamond" panose="02020404030301010803" charset="0"/>
                <a:ea typeface="+mj-ea"/>
                <a:cs typeface="+mj-cs"/>
              </a:rPr>
              <a:t> without authorization of the owner</a:t>
            </a:r>
            <a:endParaRPr kumimoji="0" lang="en-US" altLang="en-US" sz="20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2000" b="0" i="0" u="none" strike="noStrike" kern="1200" cap="none" spc="0" normalizeH="0" baseline="0" noProof="0" dirty="0">
                <a:ln>
                  <a:noFill/>
                </a:ln>
                <a:solidFill>
                  <a:schemeClr val="tx1"/>
                </a:solidFill>
                <a:effectLst/>
                <a:uLnTx/>
                <a:uFillTx/>
                <a:latin typeface="Garamond" panose="02020404030301010803" charset="0"/>
                <a:ea typeface="+mj-ea"/>
                <a:cs typeface="+mj-cs"/>
              </a:rPr>
              <a:t>2 types of action: </a:t>
            </a:r>
            <a:endParaRPr kumimoji="0" lang="en-US" altLang="en-US" sz="20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742950" marR="0" lvl="1"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1800" b="0" i="0" u="none" strike="noStrike" kern="1200" cap="none" spc="0" normalizeH="0" baseline="0" noProof="0" dirty="0">
                <a:ln>
                  <a:noFill/>
                </a:ln>
                <a:solidFill>
                  <a:schemeClr val="tx1"/>
                </a:solidFill>
                <a:effectLst/>
                <a:uLnTx/>
                <a:uFillTx/>
                <a:latin typeface="Garamond" panose="02020404030301010803" charset="0"/>
                <a:ea typeface="+mj-ea"/>
                <a:cs typeface="+mj-cs"/>
              </a:rPr>
              <a:t>Civil. sections 16-,25</a:t>
            </a:r>
            <a:endParaRPr kumimoji="0" lang="en-US" altLang="en-US" sz="18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1143000" marR="0" lvl="2"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1600" b="0" i="0" u="none" strike="noStrike" kern="1200" cap="none" spc="0" normalizeH="0" baseline="0" noProof="0" dirty="0">
                <a:ln>
                  <a:noFill/>
                </a:ln>
                <a:solidFill>
                  <a:schemeClr val="tx1"/>
                </a:solidFill>
                <a:effectLst/>
                <a:uLnTx/>
                <a:uFillTx/>
                <a:latin typeface="Garamond" panose="02020404030301010803" charset="0"/>
                <a:ea typeface="+mj-ea"/>
                <a:cs typeface="+mj-cs"/>
              </a:rPr>
              <a:t> damages, injunctions (</a:t>
            </a:r>
            <a:r>
              <a:rPr kumimoji="0" lang="en-US" altLang="en-US" sz="1600" b="0" i="0" u="none" strike="noStrike" kern="1200" cap="none" spc="0" normalizeH="0" baseline="0" noProof="0" dirty="0" err="1">
                <a:ln>
                  <a:noFill/>
                </a:ln>
                <a:solidFill>
                  <a:schemeClr val="tx1"/>
                </a:solidFill>
                <a:effectLst/>
                <a:uLnTx/>
                <a:uFillTx/>
                <a:latin typeface="Garamond" panose="02020404030301010803" charset="0"/>
                <a:ea typeface="+mj-ea"/>
                <a:cs typeface="+mj-cs"/>
              </a:rPr>
              <a:t>anton</a:t>
            </a:r>
            <a:r>
              <a:rPr kumimoji="0" lang="en-US" altLang="en-US" sz="1600" b="0" i="0" u="none" strike="noStrike" kern="1200" cap="none" spc="0" normalizeH="0" baseline="0" noProof="0" dirty="0">
                <a:ln>
                  <a:noFill/>
                </a:ln>
                <a:solidFill>
                  <a:schemeClr val="tx1"/>
                </a:solidFill>
                <a:effectLst/>
                <a:uLnTx/>
                <a:uFillTx/>
                <a:latin typeface="Garamond" panose="02020404030301010803" charset="0"/>
                <a:ea typeface="+mj-ea"/>
                <a:cs typeface="+mj-cs"/>
              </a:rPr>
              <a:t> </a:t>
            </a:r>
            <a:r>
              <a:rPr kumimoji="0" lang="en-US" altLang="en-US" sz="1600" b="0" i="0" u="none" strike="noStrike" kern="1200" cap="none" spc="0" normalizeH="0" baseline="0" noProof="0" dirty="0" err="1">
                <a:ln>
                  <a:noFill/>
                </a:ln>
                <a:solidFill>
                  <a:schemeClr val="tx1"/>
                </a:solidFill>
                <a:effectLst/>
                <a:uLnTx/>
                <a:uFillTx/>
                <a:latin typeface="Garamond" panose="02020404030301010803" charset="0"/>
                <a:ea typeface="+mj-ea"/>
                <a:cs typeface="+mj-cs"/>
              </a:rPr>
              <a:t>piller</a:t>
            </a:r>
            <a:r>
              <a:rPr kumimoji="0" lang="en-US" altLang="en-US" sz="1600" b="0" i="0" u="none" strike="noStrike" kern="1200" cap="none" spc="0" normalizeH="0" baseline="0" noProof="0" dirty="0">
                <a:ln>
                  <a:noFill/>
                </a:ln>
                <a:solidFill>
                  <a:schemeClr val="tx1"/>
                </a:solidFill>
                <a:effectLst/>
                <a:uLnTx/>
                <a:uFillTx/>
                <a:latin typeface="Garamond" panose="02020404030301010803" charset="0"/>
                <a:ea typeface="+mj-ea"/>
                <a:cs typeface="+mj-cs"/>
              </a:rPr>
              <a:t>?) (s.25), account of profit, conversion (s.18), inspection &amp; seizure (s.25)</a:t>
            </a:r>
            <a:endParaRPr kumimoji="0" lang="en-US" altLang="en-US" sz="16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742950" marR="0" lvl="1"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1800" b="0" i="0" u="none" strike="noStrike" kern="1200" cap="none" spc="0" normalizeH="0" baseline="0" noProof="0" dirty="0">
                <a:ln>
                  <a:noFill/>
                </a:ln>
                <a:solidFill>
                  <a:schemeClr val="tx1"/>
                </a:solidFill>
                <a:effectLst/>
                <a:uLnTx/>
                <a:uFillTx/>
                <a:latin typeface="Garamond" panose="02020404030301010803" charset="0"/>
                <a:ea typeface="+mj-ea"/>
                <a:cs typeface="+mj-cs"/>
              </a:rPr>
              <a:t> Criminal. Section 20 (fines, imprisonment, destruction &amp; delivery up) </a:t>
            </a:r>
            <a:endParaRPr kumimoji="0" lang="en-US" altLang="en-US" sz="18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2000" b="0" i="0" u="none" strike="noStrike" kern="1200" cap="none" spc="0" normalizeH="0" baseline="0" noProof="0" dirty="0">
                <a:ln>
                  <a:noFill/>
                </a:ln>
                <a:solidFill>
                  <a:schemeClr val="tx1"/>
                </a:solidFill>
                <a:effectLst/>
                <a:uLnTx/>
                <a:uFillTx/>
                <a:latin typeface="Garamond" panose="02020404030301010803" charset="0"/>
                <a:ea typeface="+mj-ea"/>
                <a:cs typeface="+mj-cs"/>
              </a:rPr>
              <a:t>Civil &amp; criminal: simultaneous action. Section 24</a:t>
            </a:r>
            <a:endParaRPr kumimoji="0" lang="en-US" altLang="en-US" sz="20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endParaRPr kumimoji="0" lang="en-US" altLang="en-US" sz="20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Title 1"/>
          <p:cNvSpPr>
            <a:spLocks noGrp="1"/>
          </p:cNvSpPr>
          <p:nvPr>
            <p:ph type="title"/>
          </p:nvPr>
        </p:nvSpPr>
        <p:spPr>
          <a:ln/>
        </p:spPr>
        <p:txBody>
          <a:bodyPr vert="horz" wrap="square" lIns="91440" tIns="45720" rIns="91440" bIns="45720" anchor="t" anchorCtr="0"/>
          <a:p>
            <a:pPr eaLnBrk="1" hangingPunct="1"/>
            <a:r>
              <a:rPr lang="en-US" altLang="" sz="3200" dirty="0">
                <a:latin typeface="Times New Roman" panose="02020603050405020304" pitchFamily="18" charset="0"/>
                <a:cs typeface="Times New Roman" panose="02020603050405020304" pitchFamily="18" charset="0"/>
              </a:rPr>
              <a:t>Enforcement contd. </a:t>
            </a:r>
            <a:endParaRPr lang="" altLang="" sz="3200" dirty="0">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827088" y="1447800"/>
            <a:ext cx="6711950" cy="4800600"/>
          </a:xfrm>
        </p:spPr>
        <p:txBody>
          <a:bodyPr vert="horz" wrap="square" lIns="91440" tIns="45720" rIns="91440" bIns="45720" numCol="1" anchor="t" anchorCtr="0" compatLnSpc="1"/>
          <a:lstStyle/>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mj-lt"/>
                <a:ea typeface="+mj-ea"/>
                <a:cs typeface="+mj-cs"/>
              </a:rPr>
              <a:t> </a:t>
            </a:r>
            <a:r>
              <a:rPr kumimoji="0" lang="en-US" altLang="en-US" sz="2000" b="0" i="0" u="none" strike="noStrike" kern="1200" cap="none" spc="0" normalizeH="0" baseline="0" noProof="0" dirty="0">
                <a:ln>
                  <a:noFill/>
                </a:ln>
                <a:solidFill>
                  <a:schemeClr val="tx1"/>
                </a:solidFill>
                <a:effectLst/>
                <a:uLnTx/>
                <a:uFillTx/>
                <a:latin typeface="Garamond" panose="02020404030301010803" charset="0"/>
                <a:ea typeface="+mj-ea"/>
                <a:cs typeface="+mj-cs"/>
              </a:rPr>
              <a:t>Unauthorized use of protected work</a:t>
            </a:r>
            <a:endParaRPr kumimoji="0" lang="en-US" altLang="en-US" sz="20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2000" b="0" i="0" u="none" strike="noStrike" kern="1200" cap="none" spc="0" normalizeH="0" baseline="0" noProof="0" dirty="0">
                <a:ln>
                  <a:noFill/>
                </a:ln>
                <a:solidFill>
                  <a:schemeClr val="tx1"/>
                </a:solidFill>
                <a:effectLst/>
                <a:uLnTx/>
                <a:uFillTx/>
                <a:latin typeface="Garamond" panose="02020404030301010803" charset="0"/>
                <a:ea typeface="+mj-ea"/>
                <a:cs typeface="+mj-cs"/>
              </a:rPr>
              <a:t>Persons entitled to enforce</a:t>
            </a:r>
            <a:endParaRPr kumimoji="0" lang="en-US" altLang="en-US" sz="20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742950" marR="0" lvl="1" indent="-28575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1800" b="0" i="0" u="none" strike="noStrike" kern="1200" cap="none" spc="0" normalizeH="0" baseline="0" noProof="0" dirty="0">
                <a:ln>
                  <a:noFill/>
                </a:ln>
                <a:solidFill>
                  <a:schemeClr val="tx1"/>
                </a:solidFill>
                <a:effectLst/>
                <a:uLnTx/>
                <a:uFillTx/>
                <a:latin typeface="Garamond" panose="02020404030301010803" charset="0"/>
                <a:ea typeface="+mj-ea"/>
                <a:cs typeface="+mj-cs"/>
              </a:rPr>
              <a:t>  author, assignee &amp; exclusive licensee</a:t>
            </a:r>
            <a:endParaRPr kumimoji="0" lang="en-US" altLang="en-US" sz="18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742950" marR="0" lvl="1" indent="-28575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1800" b="0" i="0" u="none" strike="noStrike" kern="1200" cap="none" spc="0" normalizeH="0" baseline="0" noProof="0" dirty="0">
                <a:ln>
                  <a:noFill/>
                </a:ln>
                <a:solidFill>
                  <a:schemeClr val="tx1"/>
                </a:solidFill>
                <a:effectLst/>
                <a:uLnTx/>
                <a:uFillTx/>
                <a:latin typeface="Garamond" panose="02020404030301010803" charset="0"/>
                <a:ea typeface="+mj-ea"/>
                <a:cs typeface="+mj-cs"/>
              </a:rPr>
              <a:t>collective management organization (CMO)</a:t>
            </a:r>
            <a:endParaRPr kumimoji="0" lang="en-US" altLang="en-US" sz="18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2000" b="0" i="0" u="none" strike="noStrike" kern="1200" cap="none" spc="0" normalizeH="0" baseline="0" noProof="0" dirty="0">
                <a:ln>
                  <a:noFill/>
                </a:ln>
                <a:solidFill>
                  <a:schemeClr val="tx1"/>
                </a:solidFill>
                <a:effectLst/>
                <a:uLnTx/>
                <a:uFillTx/>
                <a:latin typeface="Garamond" panose="02020404030301010803" charset="0"/>
                <a:ea typeface="+mj-ea"/>
                <a:cs typeface="+mj-cs"/>
              </a:rPr>
              <a:t> Exception to infringement for private and education purposes</a:t>
            </a:r>
            <a:endParaRPr kumimoji="0" lang="en-US" altLang="en-US" sz="20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0" marR="0" lvl="0" indent="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None/>
              <a:defRPr/>
            </a:pPr>
            <a:r>
              <a:rPr kumimoji="0" lang="en-US" altLang="en-US" sz="2000" b="0" i="0" u="none" strike="noStrike" kern="1200" cap="none" spc="0" normalizeH="0" baseline="0" noProof="0" dirty="0">
                <a:ln>
                  <a:noFill/>
                </a:ln>
                <a:solidFill>
                  <a:schemeClr val="tx1"/>
                </a:solidFill>
                <a:effectLst/>
                <a:uLnTx/>
                <a:uFillTx/>
                <a:latin typeface="Garamond" panose="02020404030301010803" charset="0"/>
                <a:ea typeface="+mj-ea"/>
                <a:cs typeface="+mj-cs"/>
              </a:rPr>
              <a:t> </a:t>
            </a:r>
            <a:endParaRPr kumimoji="0" lang="en-US" altLang="en-US" sz="20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342900" marR="0" lvl="0" indent="-342900" algn="l" defTabSz="457200" rtl="0" eaLnBrk="1" fontAlgn="base" latinLnBrk="0" hangingPunct="1">
              <a:lnSpc>
                <a:spcPct val="100000"/>
              </a:lnSpc>
              <a:spcBef>
                <a:spcPts val="1000"/>
              </a:spcBef>
              <a:spcAft>
                <a:spcPct val="0"/>
              </a:spcAft>
              <a:buClr>
                <a:srgbClr val="8AD0D6"/>
              </a:buClr>
              <a:buSzPct val="80000"/>
              <a:buFont typeface="Wingdings 3" panose="05040102010807070707" pitchFamily="18" charset="2"/>
              <a:buChar char=""/>
              <a:defRPr/>
            </a:pPr>
            <a:endParaRPr kumimoji="0" lang="en-US" sz="2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Title 1"/>
          <p:cNvSpPr>
            <a:spLocks noGrp="1"/>
          </p:cNvSpPr>
          <p:nvPr>
            <p:ph type="title"/>
          </p:nvPr>
        </p:nvSpPr>
        <p:spPr>
          <a:ln/>
        </p:spPr>
        <p:txBody>
          <a:bodyPr vert="horz" wrap="square" lIns="91440" tIns="45720" rIns="91440" bIns="45720" anchor="t" anchorCtr="0"/>
          <a:p>
            <a:pPr eaLnBrk="1" hangingPunct="1"/>
            <a:r>
              <a:rPr lang="en-US" altLang="" sz="4000" dirty="0">
                <a:latin typeface="Garamond" panose="02020404030301010803" charset="0"/>
              </a:rPr>
              <a:t>Administration of Copyright…</a:t>
            </a:r>
            <a:br>
              <a:rPr lang="en-US" altLang="" sz="4000" dirty="0">
                <a:latin typeface="Garamond" panose="02020404030301010803" charset="0"/>
              </a:rPr>
            </a:br>
            <a:r>
              <a:rPr lang="en-US" altLang="" sz="4000" dirty="0">
                <a:latin typeface="Garamond" panose="02020404030301010803" charset="0"/>
              </a:rPr>
              <a:t>Part III, CA</a:t>
            </a:r>
            <a:endParaRPr lang="en-US" altLang="" sz="4000" dirty="0">
              <a:latin typeface="Garamond" panose="02020404030301010803" charset="0"/>
            </a:endParaRPr>
          </a:p>
        </p:txBody>
      </p:sp>
      <p:sp>
        <p:nvSpPr>
          <p:cNvPr id="29699" name="Content Placeholder 2"/>
          <p:cNvSpPr>
            <a:spLocks noGrp="1"/>
          </p:cNvSpPr>
          <p:nvPr>
            <p:ph idx="1"/>
          </p:nvPr>
        </p:nvSpPr>
        <p:spPr>
          <a:ln/>
        </p:spPr>
        <p:txBody>
          <a:bodyPr vert="horz" wrap="square" lIns="91440" tIns="45720" rIns="91440" bIns="45720" anchor="t" anchorCtr="0"/>
          <a:p>
            <a:pPr eaLnBrk="1" hangingPunct="1"/>
            <a:r>
              <a:rPr lang="en-US" altLang="" dirty="0">
                <a:latin typeface="Garamond" panose="02020404030301010803" charset="0"/>
              </a:rPr>
              <a:t>Nigerian Copyright Commission (NCC)</a:t>
            </a:r>
            <a:endParaRPr lang="en-US" altLang="" dirty="0">
              <a:latin typeface="Garamond" panose="02020404030301010803" charset="0"/>
            </a:endParaRPr>
          </a:p>
          <a:p>
            <a:pPr eaLnBrk="1" hangingPunct="1"/>
            <a:r>
              <a:rPr lang="en-US" altLang="" dirty="0">
                <a:latin typeface="Garamond" panose="02020404030301010803" charset="0"/>
              </a:rPr>
              <a:t>Copyright inspectors</a:t>
            </a:r>
            <a:endParaRPr lang="en-US" altLang="" dirty="0">
              <a:latin typeface="Garamond" panose="02020404030301010803" charset="0"/>
            </a:endParaRPr>
          </a:p>
          <a:p>
            <a:pPr eaLnBrk="1" hangingPunct="1"/>
            <a:r>
              <a:rPr lang="en-US" altLang="" dirty="0">
                <a:latin typeface="Garamond" panose="02020404030301010803" charset="0"/>
              </a:rPr>
              <a:t>Collective administration</a:t>
            </a:r>
            <a:endParaRPr lang="en-US" altLang="" dirty="0">
              <a:latin typeface="Garamond" panose="02020404030301010803" charset="0"/>
            </a:endParaRPr>
          </a:p>
          <a:p>
            <a:pPr lvl="1" eaLnBrk="1" hangingPunct="1"/>
            <a:r>
              <a:rPr lang="en-US" altLang="" dirty="0">
                <a:latin typeface="Garamond" panose="02020404030301010803" charset="0"/>
              </a:rPr>
              <a:t>Negotiation &amp; Grant of licenses,</a:t>
            </a:r>
            <a:endParaRPr lang="en-US" altLang="" dirty="0">
              <a:latin typeface="Garamond" panose="02020404030301010803" charset="0"/>
            </a:endParaRPr>
          </a:p>
          <a:p>
            <a:pPr lvl="1" eaLnBrk="1" hangingPunct="1"/>
            <a:r>
              <a:rPr lang="en-US" altLang="" dirty="0">
                <a:latin typeface="Garamond" panose="02020404030301010803" charset="0"/>
              </a:rPr>
              <a:t> Collection &amp; Distribution of royalties</a:t>
            </a:r>
            <a:endParaRPr lang="en-US" altLang="" dirty="0">
              <a:latin typeface="Garamond" panose="02020404030301010803" charset="0"/>
            </a:endParaRPr>
          </a:p>
          <a:p>
            <a:pPr eaLnBrk="1" hangingPunct="1">
              <a:buFont typeface="Arial" panose="020B0604020202020204" pitchFamily="34" charset="0"/>
              <a:buNone/>
            </a:pPr>
            <a:endParaRPr lang="en-US" altLang="" dirty="0">
              <a:latin typeface="Garamond" panose="02020404030301010803"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Title 1"/>
          <p:cNvSpPr>
            <a:spLocks noGrp="1"/>
          </p:cNvSpPr>
          <p:nvPr>
            <p:ph type="title"/>
          </p:nvPr>
        </p:nvSpPr>
        <p:spPr>
          <a:ln/>
        </p:spPr>
        <p:txBody>
          <a:bodyPr vert="horz" wrap="square" lIns="91440" tIns="45720" rIns="91440" bIns="45720" anchor="t" anchorCtr="0"/>
          <a:p>
            <a:pPr eaLnBrk="1" hangingPunct="1"/>
            <a:r>
              <a:rPr lang="en-US" altLang="" sz="3600" dirty="0">
                <a:latin typeface="Garamond" panose="02020404030301010803" charset="0"/>
              </a:rPr>
              <a:t>Trademark…</a:t>
            </a:r>
            <a:endParaRPr lang="en-US" altLang="" sz="3600" dirty="0">
              <a:latin typeface="Garamond" panose="02020404030301010803" charset="0"/>
            </a:endParaRPr>
          </a:p>
        </p:txBody>
      </p:sp>
      <p:sp>
        <p:nvSpPr>
          <p:cNvPr id="30723" name="Content Placeholder 2"/>
          <p:cNvSpPr>
            <a:spLocks noGrp="1"/>
          </p:cNvSpPr>
          <p:nvPr>
            <p:ph idx="1"/>
          </p:nvPr>
        </p:nvSpPr>
        <p:spPr>
          <a:ln/>
        </p:spPr>
        <p:txBody>
          <a:bodyPr vert="horz" wrap="square" lIns="91440" tIns="45720" rIns="91440" bIns="45720" anchor="t" anchorCtr="0"/>
          <a:p>
            <a:pPr eaLnBrk="1" hangingPunct="1">
              <a:buFont typeface="Arial" panose="020B0604020202020204" pitchFamily="34" charset="0"/>
              <a:buNone/>
            </a:pPr>
            <a:r>
              <a:rPr lang="en-US" altLang="" dirty="0">
                <a:latin typeface="Garamond" panose="02020404030301010803" charset="0"/>
              </a:rPr>
              <a:t>Trademark functions</a:t>
            </a:r>
            <a:endParaRPr lang="en-US" altLang="" dirty="0">
              <a:latin typeface="Garamond" panose="02020404030301010803" charset="0"/>
            </a:endParaRPr>
          </a:p>
          <a:p>
            <a:pPr eaLnBrk="1" hangingPunct="1">
              <a:buFont typeface="Wingdings 3" panose="05040102010807070707" pitchFamily="18" charset="2"/>
              <a:buChar char=""/>
            </a:pPr>
            <a:r>
              <a:rPr lang="en-US" altLang="" dirty="0">
                <a:latin typeface="Garamond" panose="02020404030301010803" charset="0"/>
              </a:rPr>
              <a:t>Product source-to identify actual origin</a:t>
            </a:r>
            <a:endParaRPr lang="en-US" altLang="" dirty="0">
              <a:latin typeface="Garamond" panose="02020404030301010803" charset="0"/>
            </a:endParaRPr>
          </a:p>
          <a:p>
            <a:pPr eaLnBrk="1" hangingPunct="1">
              <a:buFont typeface="Wingdings 3" panose="05040102010807070707" pitchFamily="18" charset="2"/>
              <a:buChar char=""/>
            </a:pPr>
            <a:r>
              <a:rPr lang="en-US" altLang="" dirty="0">
                <a:latin typeface="Garamond" panose="02020404030301010803" charset="0"/>
              </a:rPr>
              <a:t>Product differentiation-to distinguish</a:t>
            </a:r>
            <a:endParaRPr lang="en-US" altLang="" dirty="0">
              <a:latin typeface="Garamond" panose="02020404030301010803" charset="0"/>
            </a:endParaRPr>
          </a:p>
          <a:p>
            <a:pPr eaLnBrk="1" hangingPunct="1">
              <a:buFont typeface="Wingdings 3" panose="05040102010807070707" pitchFamily="18" charset="2"/>
              <a:buChar char=""/>
            </a:pPr>
            <a:r>
              <a:rPr lang="en-US" altLang="" dirty="0">
                <a:latin typeface="Garamond" panose="02020404030301010803" charset="0"/>
              </a:rPr>
              <a:t>Product advertising- to marketing or promote </a:t>
            </a:r>
            <a:endParaRPr lang="en-US" altLang="" dirty="0">
              <a:latin typeface="Garamond" panose="02020404030301010803" charset="0"/>
            </a:endParaRPr>
          </a:p>
          <a:p>
            <a:pPr eaLnBrk="1" hangingPunct="1">
              <a:buFont typeface="Wingdings 3" panose="05040102010807070707" pitchFamily="18" charset="2"/>
              <a:buChar char=""/>
            </a:pPr>
            <a:r>
              <a:rPr lang="en-US" altLang="" dirty="0">
                <a:latin typeface="Garamond" panose="02020404030301010803" charset="0"/>
              </a:rPr>
              <a:t>Product quality-to guarantee quality</a:t>
            </a:r>
            <a:endParaRPr lang="en-US" altLang="" dirty="0">
              <a:latin typeface="Garamond" panose="02020404030301010803" charset="0"/>
            </a:endParaRPr>
          </a:p>
          <a:p>
            <a:pPr eaLnBrk="1" hangingPunct="1">
              <a:buFont typeface="Wingdings 3" panose="05040102010807070707" pitchFamily="18" charset="2"/>
              <a:buChar char=""/>
            </a:pPr>
            <a:r>
              <a:rPr lang="en-US" altLang="" dirty="0">
                <a:latin typeface="Garamond" panose="02020404030301010803" charset="0"/>
              </a:rPr>
              <a:t>Lifestyle function-to enable consumer make a lifestyle or iconic statement</a:t>
            </a:r>
            <a:endParaRPr lang="en-US" altLang="" dirty="0">
              <a:latin typeface="Garamond" panose="02020404030301010803" charset="0"/>
            </a:endParaRPr>
          </a:p>
          <a:p>
            <a:pPr eaLnBrk="1" hangingPunct="1">
              <a:buFont typeface="Wingdings 3" panose="05040102010807070707" pitchFamily="18" charset="2"/>
              <a:buChar char=""/>
            </a:pPr>
            <a:endParaRPr lang="en-US" altLang=""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Title 1"/>
          <p:cNvSpPr>
            <a:spLocks noGrp="1"/>
          </p:cNvSpPr>
          <p:nvPr>
            <p:ph type="title"/>
          </p:nvPr>
        </p:nvSpPr>
        <p:spPr>
          <a:ln/>
        </p:spPr>
        <p:txBody>
          <a:bodyPr vert="horz" wrap="square" lIns="91440" tIns="45720" rIns="91440" bIns="45720" anchor="t" anchorCtr="0"/>
          <a:p>
            <a:pPr eaLnBrk="1" hangingPunct="1"/>
            <a:endParaRPr lang="" altLang="" dirty="0"/>
          </a:p>
        </p:txBody>
      </p:sp>
      <p:sp>
        <p:nvSpPr>
          <p:cNvPr id="31747" name="Content Placeholder 2"/>
          <p:cNvSpPr>
            <a:spLocks noGrp="1"/>
          </p:cNvSpPr>
          <p:nvPr>
            <p:ph idx="1"/>
          </p:nvPr>
        </p:nvSpPr>
        <p:spPr>
          <a:ln/>
        </p:spPr>
        <p:txBody>
          <a:bodyPr vert="horz" wrap="square" lIns="91440" tIns="45720" rIns="91440" bIns="45720" anchor="t" anchorCtr="0"/>
          <a:p>
            <a:pPr eaLnBrk="1" hangingPunct="1"/>
            <a:r>
              <a:rPr lang="en-US" altLang="" dirty="0"/>
              <a:t> </a:t>
            </a:r>
            <a:r>
              <a:rPr lang="en-US" altLang="" dirty="0">
                <a:latin typeface="Garamond" panose="02020404030301010803" charset="0"/>
              </a:rPr>
              <a:t>Marks, names, invented words used as marks for goods and not services. Sections 67, 11, 9 </a:t>
            </a:r>
            <a:endParaRPr lang="en-US" altLang="" dirty="0">
              <a:latin typeface="Garamond" panose="02020404030301010803" charset="0"/>
            </a:endParaRPr>
          </a:p>
          <a:p>
            <a:pPr eaLnBrk="1" hangingPunct="1"/>
            <a:r>
              <a:rPr lang="en-US" altLang="" dirty="0">
                <a:latin typeface="Garamond" panose="02020404030301010803" charset="0"/>
              </a:rPr>
              <a:t>No TM protection for shapes and packaging of goods.</a:t>
            </a:r>
            <a:endParaRPr lang="en-US" altLang="" dirty="0">
              <a:latin typeface="Garamond" panose="02020404030301010803" charset="0"/>
            </a:endParaRPr>
          </a:p>
          <a:p>
            <a:pPr eaLnBrk="1" hangingPunct="1"/>
            <a:r>
              <a:rPr lang="en-US" altLang="" dirty="0">
                <a:latin typeface="Garamond" panose="02020404030301010803" charset="0"/>
              </a:rPr>
              <a:t>Term- 7yrs, thereafter perpetually renewable every 14 yrs with the requirement of bona fide use by proprietor.</a:t>
            </a:r>
            <a:endParaRPr lang="en-US" altLang="" dirty="0">
              <a:latin typeface="Garamond" panose="02020404030301010803" charset="0"/>
            </a:endParaRPr>
          </a:p>
          <a:p>
            <a:pPr eaLnBrk="1" hangingPunct="1"/>
            <a:r>
              <a:rPr lang="en-US" altLang="" dirty="0">
                <a:latin typeface="Garamond" panose="02020404030301010803" charset="0"/>
              </a:rPr>
              <a:t>Registration &amp; renewals- Trademark Registry</a:t>
            </a:r>
            <a:endParaRPr lang="en-US" altLang="" dirty="0">
              <a:latin typeface="Garamond" panose="02020404030301010803" charset="0"/>
            </a:endParaRPr>
          </a:p>
          <a:p>
            <a:pPr eaLnBrk="1" hangingPunct="1"/>
            <a:endParaRPr lang="" altLang=""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Title 1"/>
          <p:cNvSpPr>
            <a:spLocks noGrp="1"/>
          </p:cNvSpPr>
          <p:nvPr>
            <p:ph type="title"/>
          </p:nvPr>
        </p:nvSpPr>
        <p:spPr>
          <a:ln/>
        </p:spPr>
        <p:txBody>
          <a:bodyPr vert="horz" wrap="square" lIns="91440" tIns="45720" rIns="91440" bIns="45720" anchor="t" anchorCtr="0"/>
          <a:p>
            <a:pPr eaLnBrk="1" hangingPunct="1"/>
            <a:r>
              <a:rPr lang="en-US" altLang="" sz="3600" dirty="0">
                <a:latin typeface="Garamond" panose="02020404030301010803" charset="0"/>
              </a:rPr>
              <a:t>TM: two ground rules…</a:t>
            </a:r>
            <a:endParaRPr lang="en-US" altLang="" sz="3600" dirty="0">
              <a:latin typeface="Garamond" panose="02020404030301010803" charset="0"/>
            </a:endParaRPr>
          </a:p>
        </p:txBody>
      </p:sp>
      <p:sp>
        <p:nvSpPr>
          <p:cNvPr id="3" name="Content Placeholder 2"/>
          <p:cNvSpPr>
            <a:spLocks noGrp="1"/>
          </p:cNvSpPr>
          <p:nvPr>
            <p:ph idx="1"/>
          </p:nvPr>
        </p:nvSpPr>
        <p:spPr>
          <a:xfrm>
            <a:off x="827088" y="2052638"/>
            <a:ext cx="6711950" cy="4195763"/>
          </a:xfrm>
        </p:spPr>
        <p:txBody>
          <a:bodyPr vert="horz" wrap="square" lIns="91440" tIns="45720" rIns="91440" bIns="45720" numCol="1" rtlCol="0" anchor="t" anchorCtr="0" compatLnSpc="1">
            <a:normAutofit fontScale="92500" lnSpcReduction="10000"/>
          </a:bodyPr>
          <a:lstStyle/>
          <a:p>
            <a:pPr marL="342900" marR="0" lvl="0" indent="-342900" algn="l" defTabSz="457200" rtl="0" eaLnBrk="1" fontAlgn="auto" latinLnBrk="0" hangingPunct="1">
              <a:lnSpc>
                <a:spcPct val="8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2700" b="0" i="0" u="none" strike="noStrike" kern="1200" cap="none" spc="0" normalizeH="0" baseline="0" noProof="0" dirty="0">
                <a:ln>
                  <a:noFill/>
                </a:ln>
                <a:solidFill>
                  <a:schemeClr val="tx1"/>
                </a:solidFill>
                <a:effectLst/>
                <a:uLnTx/>
                <a:uFillTx/>
                <a:latin typeface="Garamond" panose="02020404030301010803" charset="0"/>
                <a:ea typeface="+mj-ea"/>
                <a:cs typeface="+mj-cs"/>
              </a:rPr>
              <a:t>Trademark registrability is based on distinctiveness of the mark. Section 9</a:t>
            </a:r>
            <a:endParaRPr kumimoji="0" lang="en-US" altLang="en-US" sz="27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342900" marR="0" lvl="0" indent="-342900" algn="l" defTabSz="457200" rtl="0" eaLnBrk="1" fontAlgn="auto" latinLnBrk="0" hangingPunct="1">
              <a:lnSpc>
                <a:spcPct val="8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2700" b="0" i="0" u="none" strike="noStrike" kern="1200" cap="none" spc="0" normalizeH="0" baseline="0" noProof="0" dirty="0">
                <a:ln>
                  <a:noFill/>
                </a:ln>
                <a:solidFill>
                  <a:schemeClr val="tx1"/>
                </a:solidFill>
                <a:effectLst/>
                <a:uLnTx/>
                <a:uFillTx/>
                <a:latin typeface="Garamond" panose="02020404030301010803" charset="0"/>
                <a:ea typeface="+mj-ea"/>
                <a:cs typeface="+mj-cs"/>
              </a:rPr>
              <a:t> Trademark infringement is based on likelihood of confusion</a:t>
            </a:r>
            <a:endParaRPr kumimoji="0" lang="en-US" altLang="en-US" sz="27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342900" marR="0" lvl="0" indent="-342900" algn="l" defTabSz="457200" rtl="0" eaLnBrk="1" fontAlgn="auto" latinLnBrk="0" hangingPunct="1">
              <a:lnSpc>
                <a:spcPct val="80000"/>
              </a:lnSpc>
              <a:spcBef>
                <a:spcPts val="1000"/>
              </a:spcBef>
              <a:spcAft>
                <a:spcPts val="0"/>
              </a:spcAft>
              <a:buClr>
                <a:schemeClr val="bg2">
                  <a:lumMod val="40000"/>
                  <a:lumOff val="60000"/>
                </a:schemeClr>
              </a:buClr>
              <a:buSzPct val="80000"/>
              <a:buFont typeface="Arial" panose="020B0604020202020204" pitchFamily="34" charset="0"/>
              <a:buNone/>
              <a:defRPr/>
            </a:pPr>
            <a:r>
              <a:rPr kumimoji="0" lang="en-US" altLang="en-US" sz="2700" b="0" i="0" u="none" strike="noStrike" kern="1200" cap="none" spc="0" normalizeH="0" baseline="0" noProof="0" dirty="0">
                <a:ln>
                  <a:noFill/>
                </a:ln>
                <a:solidFill>
                  <a:schemeClr val="tx1"/>
                </a:solidFill>
                <a:effectLst/>
                <a:uLnTx/>
                <a:uFillTx/>
                <a:latin typeface="Garamond" panose="02020404030301010803" charset="0"/>
                <a:ea typeface="+mj-ea"/>
                <a:cs typeface="+mj-cs"/>
              </a:rPr>
              <a:t> 	SC in </a:t>
            </a:r>
            <a:r>
              <a:rPr kumimoji="0" lang="en-US" altLang="en-US" sz="2700" b="0" i="0" u="sng" strike="noStrike" kern="1200" cap="none" spc="0" normalizeH="0" baseline="0" noProof="0" dirty="0" err="1">
                <a:ln>
                  <a:noFill/>
                </a:ln>
                <a:solidFill>
                  <a:schemeClr val="tx1"/>
                </a:solidFill>
                <a:effectLst/>
                <a:uLnTx/>
                <a:uFillTx/>
                <a:latin typeface="Garamond" panose="02020404030301010803" charset="0"/>
                <a:ea typeface="+mj-ea"/>
                <a:cs typeface="+mj-cs"/>
              </a:rPr>
              <a:t>Ferodo</a:t>
            </a:r>
            <a:r>
              <a:rPr kumimoji="0" lang="en-US" altLang="en-US" sz="2700" b="0" i="0" u="sng" strike="noStrike" kern="1200" cap="none" spc="0" normalizeH="0" baseline="0" noProof="0" dirty="0">
                <a:ln>
                  <a:noFill/>
                </a:ln>
                <a:solidFill>
                  <a:schemeClr val="tx1"/>
                </a:solidFill>
                <a:effectLst/>
                <a:uLnTx/>
                <a:uFillTx/>
                <a:latin typeface="Garamond" panose="02020404030301010803" charset="0"/>
                <a:ea typeface="+mj-ea"/>
                <a:cs typeface="+mj-cs"/>
              </a:rPr>
              <a:t> v </a:t>
            </a:r>
            <a:r>
              <a:rPr kumimoji="0" lang="en-US" altLang="en-US" sz="2700" b="0" i="0" u="sng" strike="noStrike" kern="1200" cap="none" spc="0" normalizeH="0" baseline="0" noProof="0" dirty="0" err="1">
                <a:ln>
                  <a:noFill/>
                </a:ln>
                <a:solidFill>
                  <a:schemeClr val="tx1"/>
                </a:solidFill>
                <a:effectLst/>
                <a:uLnTx/>
                <a:uFillTx/>
                <a:latin typeface="Garamond" panose="02020404030301010803" charset="0"/>
                <a:ea typeface="+mj-ea"/>
                <a:cs typeface="+mj-cs"/>
              </a:rPr>
              <a:t>Ibeto</a:t>
            </a:r>
            <a:r>
              <a:rPr kumimoji="0" lang="en-US" altLang="en-US" sz="2700" b="0" i="0" u="sng" strike="noStrike" kern="1200" cap="none" spc="0" normalizeH="0" baseline="0" noProof="0" dirty="0">
                <a:ln>
                  <a:noFill/>
                </a:ln>
                <a:solidFill>
                  <a:schemeClr val="tx1"/>
                </a:solidFill>
                <a:effectLst/>
                <a:uLnTx/>
                <a:uFillTx/>
                <a:latin typeface="Garamond" panose="02020404030301010803" charset="0"/>
                <a:ea typeface="+mj-ea"/>
                <a:cs typeface="+mj-cs"/>
              </a:rPr>
              <a:t> </a:t>
            </a:r>
            <a:r>
              <a:rPr kumimoji="0" lang="en-US" altLang="en-US" sz="2700" b="0" i="0" u="none" strike="noStrike" kern="1200" cap="none" spc="0" normalizeH="0" baseline="0" noProof="0" dirty="0">
                <a:ln>
                  <a:noFill/>
                </a:ln>
                <a:solidFill>
                  <a:schemeClr val="tx1"/>
                </a:solidFill>
                <a:effectLst/>
                <a:uLnTx/>
                <a:uFillTx/>
                <a:latin typeface="Garamond" panose="02020404030301010803" charset="0"/>
                <a:ea typeface="+mj-ea"/>
                <a:cs typeface="+mj-cs"/>
              </a:rPr>
              <a:t>(2003-2007) 5 IPLR 162</a:t>
            </a:r>
            <a:endParaRPr kumimoji="0" lang="en-US" altLang="en-US" sz="27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342900" marR="0" lvl="0" indent="-342900" algn="l" defTabSz="457200" rtl="0" eaLnBrk="1" fontAlgn="auto" latinLnBrk="0" hangingPunct="1">
              <a:lnSpc>
                <a:spcPct val="80000"/>
              </a:lnSpc>
              <a:spcBef>
                <a:spcPts val="1000"/>
              </a:spcBef>
              <a:spcAft>
                <a:spcPts val="0"/>
              </a:spcAft>
              <a:buClr>
                <a:schemeClr val="bg2">
                  <a:lumMod val="40000"/>
                  <a:lumOff val="60000"/>
                </a:schemeClr>
              </a:buClr>
              <a:buSzPct val="80000"/>
              <a:buFont typeface="Arial" panose="020B0604020202020204" pitchFamily="34" charset="0"/>
              <a:buNone/>
              <a:defRPr/>
            </a:pPr>
            <a:r>
              <a:rPr kumimoji="0" lang="en-US" altLang="en-US" sz="2700" b="0" i="0" u="none" strike="noStrike" kern="1200" cap="none" spc="0" normalizeH="0" baseline="0" noProof="0" dirty="0">
                <a:ln>
                  <a:noFill/>
                </a:ln>
                <a:solidFill>
                  <a:schemeClr val="tx1"/>
                </a:solidFill>
                <a:effectLst/>
                <a:uLnTx/>
                <a:uFillTx/>
                <a:latin typeface="Garamond" panose="02020404030301010803" charset="0"/>
                <a:ea typeface="+mj-ea"/>
                <a:cs typeface="+mj-cs"/>
              </a:rPr>
              <a:t>	</a:t>
            </a:r>
            <a:endParaRPr kumimoji="0" lang="en-US" altLang="en-US" sz="27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342900" marR="0" lvl="0" indent="-342900" algn="l" defTabSz="457200" rtl="0" eaLnBrk="1" fontAlgn="auto" latinLnBrk="0" hangingPunct="1">
              <a:lnSpc>
                <a:spcPct val="80000"/>
              </a:lnSpc>
              <a:spcBef>
                <a:spcPts val="1000"/>
              </a:spcBef>
              <a:spcAft>
                <a:spcPts val="0"/>
              </a:spcAft>
              <a:buClr>
                <a:schemeClr val="bg2">
                  <a:lumMod val="40000"/>
                  <a:lumOff val="60000"/>
                </a:schemeClr>
              </a:buClr>
              <a:buSzPct val="80000"/>
              <a:buFont typeface="Arial" panose="020B0604020202020204" pitchFamily="34" charset="0"/>
              <a:buNone/>
              <a:defRPr/>
            </a:pPr>
            <a:r>
              <a:rPr kumimoji="0" lang="en-US" altLang="en-US" sz="2700" b="0" i="0" u="none" strike="noStrike" kern="1200" cap="none" spc="0" normalizeH="0" baseline="0" noProof="0" dirty="0">
                <a:ln>
                  <a:noFill/>
                </a:ln>
                <a:solidFill>
                  <a:schemeClr val="tx1"/>
                </a:solidFill>
                <a:effectLst/>
                <a:uLnTx/>
                <a:uFillTx/>
                <a:latin typeface="Garamond" panose="02020404030301010803" charset="0"/>
                <a:ea typeface="+mj-ea"/>
                <a:cs typeface="+mj-cs"/>
              </a:rPr>
              <a:t>	</a:t>
            </a:r>
            <a:r>
              <a:rPr kumimoji="0" lang="en-US" altLang="en-US" sz="2700" b="0" i="1" u="none" strike="noStrike" kern="1200" cap="none" spc="0" normalizeH="0" baseline="0" noProof="0" dirty="0">
                <a:ln>
                  <a:noFill/>
                </a:ln>
                <a:solidFill>
                  <a:schemeClr val="tx1"/>
                </a:solidFill>
                <a:effectLst/>
                <a:uLnTx/>
                <a:uFillTx/>
                <a:latin typeface="Garamond" panose="02020404030301010803" charset="0"/>
                <a:ea typeface="+mj-ea"/>
                <a:cs typeface="+mj-cs"/>
              </a:rPr>
              <a:t>“</a:t>
            </a:r>
            <a:r>
              <a:rPr kumimoji="0" lang="en-US" altLang="en-US" sz="2700" b="0" i="1" u="none" strike="noStrike" kern="1200" cap="none" spc="0" normalizeH="0" baseline="0" noProof="0" dirty="0">
                <a:ln>
                  <a:noFill/>
                </a:ln>
                <a:solidFill>
                  <a:schemeClr val="tx1"/>
                </a:solidFill>
                <a:effectLst/>
                <a:uLnTx/>
                <a:uFillTx/>
                <a:latin typeface="Garamond" panose="02020404030301010803" charset="0"/>
                <a:ea typeface="+mj-ea"/>
                <a:cs typeface="+mj-cs"/>
              </a:rPr>
              <a:t>In deciding whether two marks are confusingly similar, the marks alone must be considered, divorced from associated features or get up and the like…It is not enough or the appellant to claim that the components or </a:t>
            </a:r>
            <a:r>
              <a:rPr kumimoji="0" lang="en-US" altLang="en-US" sz="2700" b="0" i="1" u="none" strike="noStrike" kern="1200" cap="none" spc="0" normalizeH="0" baseline="0" noProof="0" dirty="0" err="1">
                <a:ln>
                  <a:noFill/>
                </a:ln>
                <a:solidFill>
                  <a:schemeClr val="tx1"/>
                </a:solidFill>
                <a:effectLst/>
                <a:uLnTx/>
                <a:uFillTx/>
                <a:latin typeface="Garamond" panose="02020404030301010803" charset="0"/>
                <a:ea typeface="+mj-ea"/>
                <a:cs typeface="+mj-cs"/>
              </a:rPr>
              <a:t>chequered</a:t>
            </a:r>
            <a:r>
              <a:rPr kumimoji="0" lang="en-US" altLang="en-US" sz="2700" b="0" i="1" u="none" strike="noStrike" kern="1200" cap="none" spc="0" normalizeH="0" baseline="0" noProof="0" dirty="0">
                <a:ln>
                  <a:noFill/>
                </a:ln>
                <a:solidFill>
                  <a:schemeClr val="tx1"/>
                </a:solidFill>
                <a:effectLst/>
                <a:uLnTx/>
                <a:uFillTx/>
                <a:latin typeface="Garamond" panose="02020404030301010803" charset="0"/>
                <a:ea typeface="+mj-ea"/>
                <a:cs typeface="+mj-cs"/>
              </a:rPr>
              <a:t> device formed part of the trademark but they have the onus to prove further that the components or </a:t>
            </a:r>
            <a:r>
              <a:rPr kumimoji="0" lang="en-US" altLang="en-US" sz="2700" b="0" i="1" u="none" strike="noStrike" kern="1200" cap="none" spc="0" normalizeH="0" baseline="0" noProof="0" dirty="0" err="1">
                <a:ln>
                  <a:noFill/>
                </a:ln>
                <a:solidFill>
                  <a:schemeClr val="tx1"/>
                </a:solidFill>
                <a:effectLst/>
                <a:uLnTx/>
                <a:uFillTx/>
                <a:latin typeface="Garamond" panose="02020404030301010803" charset="0"/>
                <a:ea typeface="+mj-ea"/>
                <a:cs typeface="+mj-cs"/>
              </a:rPr>
              <a:t>chequered</a:t>
            </a:r>
            <a:r>
              <a:rPr kumimoji="0" lang="en-US" altLang="en-US" sz="2700" b="0" i="1" u="none" strike="noStrike" kern="1200" cap="none" spc="0" normalizeH="0" baseline="0" noProof="0" dirty="0">
                <a:ln>
                  <a:noFill/>
                </a:ln>
                <a:solidFill>
                  <a:schemeClr val="tx1"/>
                </a:solidFill>
                <a:effectLst/>
                <a:uLnTx/>
                <a:uFillTx/>
                <a:latin typeface="Garamond" panose="02020404030301010803" charset="0"/>
                <a:ea typeface="+mj-ea"/>
                <a:cs typeface="+mj-cs"/>
              </a:rPr>
              <a:t> device were in fact registered</a:t>
            </a:r>
            <a:r>
              <a:rPr kumimoji="0" lang="en-US" altLang="en-US" sz="2700" b="0" i="1" u="none" strike="noStrike" kern="1200" cap="none" spc="0" normalizeH="0" baseline="0" noProof="0" dirty="0">
                <a:ln>
                  <a:noFill/>
                </a:ln>
                <a:solidFill>
                  <a:schemeClr val="tx1"/>
                </a:solidFill>
                <a:effectLst/>
                <a:uLnTx/>
                <a:uFillTx/>
                <a:latin typeface="Garamond" panose="02020404030301010803" charset="0"/>
                <a:ea typeface="+mj-ea"/>
                <a:cs typeface="+mj-cs"/>
              </a:rPr>
              <a:t>”</a:t>
            </a:r>
            <a:r>
              <a:rPr kumimoji="0" lang="en-US" altLang="ja-JP" sz="2700" b="0" i="0" u="none" strike="noStrike" kern="1200" cap="none" spc="0" normalizeH="0" baseline="0" noProof="0" dirty="0">
                <a:ln>
                  <a:noFill/>
                </a:ln>
                <a:solidFill>
                  <a:schemeClr val="tx1"/>
                </a:solidFill>
                <a:effectLst/>
                <a:uLnTx/>
                <a:uFillTx/>
                <a:latin typeface="Garamond" panose="02020404030301010803" charset="0"/>
                <a:ea typeface="+mj-ea"/>
                <a:cs typeface="+mj-cs"/>
              </a:rPr>
              <a:t> per Niki Tobi JSC </a:t>
            </a:r>
            <a:endParaRPr kumimoji="0" lang="en-US" altLang="ja-JP" sz="27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342900" marR="0" lvl="0" indent="-342900" algn="l" defTabSz="457200" rtl="0" eaLnBrk="1" fontAlgn="auto" latinLnBrk="0" hangingPunct="1">
              <a:lnSpc>
                <a:spcPct val="80000"/>
              </a:lnSpc>
              <a:spcBef>
                <a:spcPts val="1000"/>
              </a:spcBef>
              <a:spcAft>
                <a:spcPts val="0"/>
              </a:spcAft>
              <a:buClr>
                <a:schemeClr val="bg2">
                  <a:lumMod val="40000"/>
                  <a:lumOff val="60000"/>
                </a:schemeClr>
              </a:buClr>
              <a:buSzPct val="80000"/>
              <a:buFont typeface="Wingdings 3" panose="05040102010807070707" pitchFamily="18" charset="2"/>
              <a:buChar char=""/>
              <a:defRPr/>
            </a:pPr>
            <a:endParaRPr kumimoji="0" lang="en-US" altLang="en-US" sz="27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Title 1"/>
          <p:cNvSpPr>
            <a:spLocks noGrp="1"/>
          </p:cNvSpPr>
          <p:nvPr>
            <p:ph type="title"/>
          </p:nvPr>
        </p:nvSpPr>
        <p:spPr>
          <a:ln/>
        </p:spPr>
        <p:txBody>
          <a:bodyPr vert="horz" wrap="square" lIns="91440" tIns="45720" rIns="91440" bIns="45720" anchor="t" anchorCtr="0"/>
          <a:p>
            <a:pPr eaLnBrk="1" hangingPunct="1"/>
            <a:r>
              <a:rPr lang="en-US" altLang="" sz="3600" dirty="0">
                <a:latin typeface="Garamond" panose="02020404030301010803" charset="0"/>
              </a:rPr>
              <a:t>Enforcement of TM…</a:t>
            </a:r>
            <a:endParaRPr lang="en-US" altLang="" sz="3600" dirty="0">
              <a:latin typeface="Garamond" panose="02020404030301010803" charset="0"/>
            </a:endParaRPr>
          </a:p>
        </p:txBody>
      </p:sp>
      <p:sp>
        <p:nvSpPr>
          <p:cNvPr id="3" name="Content Placeholder 2"/>
          <p:cNvSpPr>
            <a:spLocks noGrp="1"/>
          </p:cNvSpPr>
          <p:nvPr>
            <p:ph idx="1"/>
          </p:nvPr>
        </p:nvSpPr>
        <p:spPr>
          <a:xfrm>
            <a:off x="827088" y="1447800"/>
            <a:ext cx="6711950" cy="4495800"/>
          </a:xfrm>
        </p:spPr>
        <p:txBody>
          <a:bodyPr vert="horz" wrap="square" lIns="91440" tIns="45720" rIns="91440" bIns="45720" numCol="1" rtlCol="0" anchor="t" anchorCtr="0" compatLnSpc="1">
            <a:normAutofit fontScale="85000" lnSpcReduction="20000"/>
          </a:bodyPr>
          <a:lstStyle/>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Arial" panose="020B0604020202020204" pitchFamily="34" charset="0"/>
              <a:buNone/>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1. Subject Matter/Cause of action;</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Trademark infringement action or/and</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Passing off (Common Law)</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Arial" panose="020B0604020202020204" pitchFamily="34" charset="0"/>
              <a:buNone/>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		-SC in </a:t>
            </a:r>
            <a:r>
              <a:rPr kumimoji="0" lang="en-US" sz="2000" b="0" i="1" u="none" strike="noStrike" kern="1200" cap="none" spc="0" normalizeH="0" baseline="0" noProof="0" dirty="0">
                <a:ln>
                  <a:noFill/>
                </a:ln>
                <a:solidFill>
                  <a:schemeClr val="tx1"/>
                </a:solidFill>
                <a:effectLst/>
                <a:uLnTx/>
                <a:uFillTx/>
                <a:latin typeface="Garamond" panose="02020404030301010803" charset="0"/>
                <a:ea typeface="+mn-ea"/>
                <a:cs typeface="+mj-cs"/>
              </a:rPr>
              <a:t>Patkun v Niger Shoes (1988) 5 NWLR Pt 93</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Arial" panose="020B0604020202020204" pitchFamily="34" charset="0"/>
              <a:buNone/>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2. Jurisdiction issues; </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Jurisdiction of High Court v. Federal High Court. </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1" u="none" strike="noStrike" kern="1200" cap="none" spc="0" normalizeH="0" baseline="0" noProof="0" dirty="0">
                <a:ln>
                  <a:noFill/>
                </a:ln>
                <a:solidFill>
                  <a:schemeClr val="tx1"/>
                </a:solidFill>
                <a:effectLst/>
                <a:uLnTx/>
                <a:uFillTx/>
                <a:latin typeface="Garamond" panose="02020404030301010803" charset="0"/>
                <a:ea typeface="+mn-ea"/>
                <a:cs typeface="+mj-cs"/>
              </a:rPr>
              <a:t>Section 252(1)(f) 199 Constitution, section 71(1)(f) FHC Act, section 3 TMA </a:t>
            </a:r>
            <a:endParaRPr kumimoji="0" lang="en-US" sz="2000" b="0" i="1"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Arial" panose="020B0604020202020204" pitchFamily="34" charset="0"/>
              <a:buNone/>
              <a:defRPr/>
            </a:pPr>
            <a:r>
              <a:rPr kumimoji="0" lang="en-US" sz="2000" b="0" i="1" u="none" strike="noStrike" kern="1200" cap="none" spc="0" normalizeH="0" baseline="0" noProof="0" dirty="0">
                <a:ln>
                  <a:noFill/>
                </a:ln>
                <a:solidFill>
                  <a:schemeClr val="tx1"/>
                </a:solidFill>
                <a:effectLst/>
                <a:uLnTx/>
                <a:uFillTx/>
                <a:latin typeface="Garamond" panose="02020404030301010803" charset="0"/>
                <a:ea typeface="+mn-ea"/>
                <a:cs typeface="+mj-cs"/>
              </a:rPr>
              <a:t>		-SC in Ayman v Akume (2003) 6 SC (Pt II) 44 </a:t>
            </a:r>
            <a:endParaRPr kumimoji="0" lang="en-US" sz="2000" b="0" i="1"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Arial" panose="020B0604020202020204" pitchFamily="34" charset="0"/>
              <a:buNone/>
              <a:defRPr/>
            </a:pPr>
            <a:r>
              <a:rPr kumimoji="0" lang="en-US" sz="2000" b="0" i="1" u="none" strike="noStrike" kern="1200" cap="none" spc="0" normalizeH="0" baseline="0" noProof="0" dirty="0">
                <a:ln>
                  <a:noFill/>
                </a:ln>
                <a:solidFill>
                  <a:schemeClr val="tx1"/>
                </a:solidFill>
                <a:effectLst/>
                <a:uLnTx/>
                <a:uFillTx/>
                <a:latin typeface="Garamond" panose="02020404030301010803" charset="0"/>
                <a:ea typeface="+mn-ea"/>
                <a:cs typeface="+mj-cs"/>
              </a:rPr>
              <a:t>		- SC in Omnia v. </a:t>
            </a:r>
            <a:r>
              <a:rPr kumimoji="0" lang="en-US" sz="2000" b="0" i="1" u="none" strike="noStrike" kern="1200" cap="none" spc="0" normalizeH="0" baseline="0" noProof="0" dirty="0" err="1">
                <a:ln>
                  <a:noFill/>
                </a:ln>
                <a:solidFill>
                  <a:schemeClr val="tx1"/>
                </a:solidFill>
                <a:effectLst/>
                <a:uLnTx/>
                <a:uFillTx/>
                <a:latin typeface="Garamond" panose="02020404030301010803" charset="0"/>
                <a:ea typeface="+mn-ea"/>
                <a:cs typeface="+mj-cs"/>
              </a:rPr>
              <a:t>Dykrade</a:t>
            </a:r>
            <a:r>
              <a:rPr kumimoji="0" lang="en-US" sz="2000" b="0" i="1" u="none" strike="noStrike" kern="1200" cap="none" spc="0" normalizeH="0" baseline="0" noProof="0" dirty="0">
                <a:ln>
                  <a:noFill/>
                </a:ln>
                <a:solidFill>
                  <a:schemeClr val="tx1"/>
                </a:solidFill>
                <a:effectLst/>
                <a:uLnTx/>
                <a:uFillTx/>
                <a:latin typeface="Garamond" panose="02020404030301010803" charset="0"/>
                <a:ea typeface="+mn-ea"/>
                <a:cs typeface="+mj-cs"/>
              </a:rPr>
              <a:t> (2007) (2007 </a:t>
            </a:r>
            <a:r>
              <a:rPr kumimoji="0" lang="en-US" sz="2000" b="0" i="1" u="none" strike="noStrike" kern="1200" cap="none" spc="0" normalizeH="0" baseline="0" noProof="0" dirty="0" err="1">
                <a:ln>
                  <a:noFill/>
                </a:ln>
                <a:solidFill>
                  <a:schemeClr val="tx1"/>
                </a:solidFill>
                <a:effectLst/>
                <a:uLnTx/>
                <a:uFillTx/>
                <a:latin typeface="Garamond" panose="02020404030301010803" charset="0"/>
                <a:ea typeface="+mn-ea"/>
                <a:cs typeface="+mj-cs"/>
              </a:rPr>
              <a:t>Legalpedia</a:t>
            </a:r>
            <a:r>
              <a:rPr kumimoji="0" lang="en-US" sz="2000" b="0" i="1" u="none" strike="noStrike" kern="1200" cap="none" spc="0" normalizeH="0" baseline="0" noProof="0" dirty="0">
                <a:ln>
                  <a:noFill/>
                </a:ln>
                <a:solidFill>
                  <a:schemeClr val="tx1"/>
                </a:solidFill>
                <a:effectLst/>
                <a:uLnTx/>
                <a:uFillTx/>
                <a:latin typeface="Garamond" panose="02020404030301010803" charset="0"/>
                <a:ea typeface="+mn-ea"/>
                <a:cs typeface="+mj-cs"/>
              </a:rPr>
              <a:t> (SC) 17150) </a:t>
            </a:r>
            <a:endParaRPr kumimoji="0" lang="en-US" sz="2000" b="0" i="1"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Arial" panose="020B0604020202020204" pitchFamily="34" charset="0"/>
              <a:buNone/>
              <a:defRPr/>
            </a:pPr>
            <a:r>
              <a:rPr kumimoji="0" lang="en-US" sz="2000" b="0" i="1" u="none" strike="noStrike" kern="1200" cap="none" spc="0" normalizeH="0" baseline="0" noProof="0" dirty="0">
                <a:ln>
                  <a:noFill/>
                </a:ln>
                <a:solidFill>
                  <a:schemeClr val="tx1"/>
                </a:solidFill>
                <a:effectLst/>
                <a:uLnTx/>
                <a:uFillTx/>
                <a:latin typeface="Garamond" panose="02020404030301010803" charset="0"/>
                <a:ea typeface="+mn-ea"/>
                <a:cs typeface="+mj-cs"/>
              </a:rPr>
              <a:t>		- FHC has jurisdiction to hear &amp; determine the matters arising from federal enactment on copyright, patents and trademark and therefore in claims for passing off arising from infringement of a registered or unregistered trademark </a:t>
            </a:r>
            <a:endParaRPr kumimoji="0" lang="en-US" sz="2000" b="0" i="1"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registration confers exclusivity on TM proprietor as the basis of maintaining an infringement action against 3</a:t>
            </a:r>
            <a:r>
              <a:rPr kumimoji="0" lang="en-US" sz="2000" b="0" i="0" u="none" strike="noStrike" kern="1200" cap="none" spc="0" normalizeH="0" baseline="30000" noProof="0" dirty="0">
                <a:ln>
                  <a:noFill/>
                </a:ln>
                <a:solidFill>
                  <a:schemeClr val="tx1"/>
                </a:solidFill>
                <a:effectLst/>
                <a:uLnTx/>
                <a:uFillTx/>
                <a:latin typeface="Garamond" panose="02020404030301010803" charset="0"/>
                <a:ea typeface="+mn-ea"/>
                <a:cs typeface="+mj-cs"/>
              </a:rPr>
              <a:t>rd</a:t>
            </a: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 party.</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Title 1"/>
          <p:cNvSpPr>
            <a:spLocks noGrp="1"/>
          </p:cNvSpPr>
          <p:nvPr>
            <p:ph type="title"/>
          </p:nvPr>
        </p:nvSpPr>
        <p:spPr>
          <a:ln/>
        </p:spPr>
        <p:txBody>
          <a:bodyPr vert="horz" wrap="square" lIns="91440" tIns="45720" rIns="91440" bIns="45720" anchor="t" anchorCtr="0"/>
          <a:p>
            <a:pPr eaLnBrk="1" hangingPunct="1"/>
            <a:r>
              <a:rPr lang="en-US" altLang="" sz="3600" dirty="0">
                <a:latin typeface="Garamond" panose="02020404030301010803" charset="0"/>
              </a:rPr>
              <a:t>Patents</a:t>
            </a:r>
            <a:r>
              <a:rPr lang="en-US" altLang="" sz="3600" dirty="0"/>
              <a:t> </a:t>
            </a:r>
            <a:endParaRPr lang="en-US" altLang="" sz="3600" dirty="0"/>
          </a:p>
        </p:txBody>
      </p:sp>
      <p:sp>
        <p:nvSpPr>
          <p:cNvPr id="34819" name="Content Placeholder 2"/>
          <p:cNvSpPr>
            <a:spLocks noGrp="1"/>
          </p:cNvSpPr>
          <p:nvPr>
            <p:ph idx="1"/>
          </p:nvPr>
        </p:nvSpPr>
        <p:spPr>
          <a:ln/>
        </p:spPr>
        <p:txBody>
          <a:bodyPr vert="horz" wrap="square" lIns="91440" tIns="45720" rIns="91440" bIns="45720" anchor="t" anchorCtr="0"/>
          <a:p>
            <a:pPr eaLnBrk="1" hangingPunct="1"/>
            <a:r>
              <a:rPr lang="en-US" altLang="" dirty="0">
                <a:latin typeface="Garamond" panose="02020404030301010803" charset="0"/>
              </a:rPr>
              <a:t>Protection for products &amp; process </a:t>
            </a:r>
            <a:endParaRPr lang="en-US" altLang="" dirty="0">
              <a:latin typeface="Garamond" panose="02020404030301010803" charset="0"/>
            </a:endParaRPr>
          </a:p>
          <a:p>
            <a:pPr eaLnBrk="1" hangingPunct="1"/>
            <a:r>
              <a:rPr lang="en-US" altLang="" dirty="0">
                <a:latin typeface="Garamond" panose="02020404030301010803" charset="0"/>
              </a:rPr>
              <a:t>Patentability</a:t>
            </a:r>
            <a:endParaRPr lang="en-US" altLang="" dirty="0">
              <a:latin typeface="Garamond" panose="02020404030301010803" charset="0"/>
            </a:endParaRPr>
          </a:p>
          <a:p>
            <a:pPr lvl="1" eaLnBrk="1" hangingPunct="1"/>
            <a:r>
              <a:rPr lang="en-US" altLang="" dirty="0">
                <a:latin typeface="Garamond" panose="02020404030301010803" charset="0"/>
              </a:rPr>
              <a:t> Newness</a:t>
            </a:r>
            <a:endParaRPr lang="en-US" altLang="" dirty="0">
              <a:latin typeface="Garamond" panose="02020404030301010803" charset="0"/>
            </a:endParaRPr>
          </a:p>
          <a:p>
            <a:pPr lvl="1" eaLnBrk="1" hangingPunct="1"/>
            <a:r>
              <a:rPr lang="en-US" altLang="" dirty="0">
                <a:latin typeface="Garamond" panose="02020404030301010803" charset="0"/>
              </a:rPr>
              <a:t> Inventive Activity</a:t>
            </a:r>
            <a:endParaRPr lang="en-US" altLang="" dirty="0">
              <a:latin typeface="Garamond" panose="02020404030301010803" charset="0"/>
            </a:endParaRPr>
          </a:p>
          <a:p>
            <a:pPr lvl="1" eaLnBrk="1" hangingPunct="1"/>
            <a:r>
              <a:rPr lang="en-US" altLang="" dirty="0">
                <a:latin typeface="Garamond" panose="02020404030301010803" charset="0"/>
              </a:rPr>
              <a:t> Capable of industrial application</a:t>
            </a:r>
            <a:endParaRPr lang="en-US" altLang="" dirty="0">
              <a:latin typeface="Garamond" panose="02020404030301010803" charset="0"/>
            </a:endParaRPr>
          </a:p>
          <a:p>
            <a:pPr eaLnBrk="1" hangingPunct="1"/>
            <a:r>
              <a:rPr lang="en-US" altLang="" dirty="0">
                <a:latin typeface="Garamond" panose="02020404030301010803" charset="0"/>
              </a:rPr>
              <a:t>Absence of patent examination</a:t>
            </a:r>
            <a:endParaRPr lang="en-US" altLang="" dirty="0">
              <a:latin typeface="Garamond" panose="02020404030301010803" charset="0"/>
            </a:endParaRPr>
          </a:p>
          <a:p>
            <a:pPr eaLnBrk="1" hangingPunct="1"/>
            <a:r>
              <a:rPr lang="en-US" altLang="" dirty="0">
                <a:latin typeface="Garamond" panose="02020404030301010803" charset="0"/>
              </a:rPr>
              <a:t>Patent duration – 20yrs</a:t>
            </a:r>
            <a:endParaRPr lang="en-US" altLang="" dirty="0">
              <a:latin typeface="Garamond" panose="02020404030301010803" charset="0"/>
            </a:endParaRPr>
          </a:p>
          <a:p>
            <a:pPr eaLnBrk="1" hangingPunct="1">
              <a:buFont typeface="Arial" panose="020B0604020202020204" pitchFamily="34" charset="0"/>
              <a:buNone/>
            </a:pPr>
            <a:endParaRPr lang="en-US" altLang="" dirty="0">
              <a:latin typeface="Garamond" panose="02020404030301010803"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Title 1"/>
          <p:cNvSpPr>
            <a:spLocks noGrp="1"/>
          </p:cNvSpPr>
          <p:nvPr>
            <p:ph type="title"/>
          </p:nvPr>
        </p:nvSpPr>
        <p:spPr>
          <a:ln/>
        </p:spPr>
        <p:txBody>
          <a:bodyPr vert="horz" wrap="square" lIns="91440" tIns="45720" rIns="91440" bIns="45720" anchor="t" anchorCtr="0"/>
          <a:p>
            <a:pPr eaLnBrk="1" hangingPunct="1"/>
            <a:r>
              <a:rPr lang="en-US" altLang="" dirty="0">
                <a:latin typeface="Garamond" panose="02020404030301010803" charset="0"/>
              </a:rPr>
              <a:t>Overview of legal protection…</a:t>
            </a:r>
            <a:endParaRPr lang="en-US" altLang="" dirty="0">
              <a:latin typeface="Garamond" panose="02020404030301010803" charset="0"/>
            </a:endParaRPr>
          </a:p>
        </p:txBody>
      </p:sp>
      <p:sp>
        <p:nvSpPr>
          <p:cNvPr id="33794" name="Content Placeholder 2"/>
          <p:cNvSpPr>
            <a:spLocks noGrp="1"/>
          </p:cNvSpPr>
          <p:nvPr>
            <p:ph sz="half" idx="1"/>
          </p:nvPr>
        </p:nvSpPr>
        <p:spPr>
          <a:xfrm>
            <a:off x="827088" y="1371600"/>
            <a:ext cx="3298825" cy="4884738"/>
          </a:xfrm>
        </p:spPr>
        <p:txBody>
          <a:bodyPr vert="horz" wrap="square" lIns="91440" tIns="45720" rIns="91440" bIns="45720" numCol="1" rtlCol="0" anchor="t" anchorCtr="0" compatLnSpc="1">
            <a:normAutofit/>
          </a:bodyPr>
          <a:lstStyle/>
          <a:p>
            <a:pPr marL="274320" marR="0" lvl="0" indent="-274320" algn="ctr" defTabSz="457200" rtl="0" eaLnBrk="1" fontAlgn="auto" latinLnBrk="0" hangingPunct="1">
              <a:lnSpc>
                <a:spcPct val="100000"/>
              </a:lnSpc>
              <a:spcBef>
                <a:spcPts val="1000"/>
              </a:spcBef>
              <a:spcAft>
                <a:spcPts val="0"/>
              </a:spcAft>
              <a:buClr>
                <a:schemeClr val="accent3"/>
              </a:buClr>
              <a:buSzPct val="80000"/>
              <a:buFont typeface="Wingdings 2" panose="05020102010507070707"/>
              <a:buChar char=""/>
              <a:defRPr/>
            </a:pPr>
            <a:r>
              <a:rPr kumimoji="0" lang="en-US" altLang="en-US" sz="1800" b="0" i="0" u="none" strike="noStrike" kern="1200" cap="none" spc="0" normalizeH="0" baseline="0" noProof="0" dirty="0">
                <a:ln>
                  <a:noFill/>
                </a:ln>
                <a:solidFill>
                  <a:schemeClr val="tx1"/>
                </a:solidFill>
                <a:effectLst/>
                <a:uLnTx/>
                <a:uFillTx/>
                <a:latin typeface="Times New Roman" panose="02020603050405020304" pitchFamily="18" charset="0"/>
                <a:ea typeface="+mj-ea"/>
                <a:cs typeface="Times New Roman" panose="02020603050405020304" pitchFamily="18" charset="0"/>
              </a:rPr>
              <a:t> </a:t>
            </a:r>
            <a:endParaRPr kumimoji="0" lang="en-US" sz="1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274320" marR="0" lvl="0" indent="-274320" algn="ctr" defTabSz="457200" rtl="0" eaLnBrk="1" fontAlgn="auto" latinLnBrk="0" hangingPunct="1">
              <a:lnSpc>
                <a:spcPct val="100000"/>
              </a:lnSpc>
              <a:spcBef>
                <a:spcPts val="1000"/>
              </a:spcBef>
              <a:spcAft>
                <a:spcPts val="0"/>
              </a:spcAft>
              <a:buClr>
                <a:schemeClr val="accent3"/>
              </a:buClr>
              <a:buSzPct val="80000"/>
              <a:buFont typeface="Wingdings 2" panose="05020102010507070707"/>
              <a:buChar char=""/>
              <a:defRPr/>
            </a:pPr>
            <a:r>
              <a:rPr kumimoji="0" 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protects the economic value of the works</a:t>
            </a:r>
            <a:endParaRPr kumimoji="0" 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274320" marR="0" lvl="0" indent="-274320" algn="ctr" defTabSz="457200" rtl="0" eaLnBrk="1" fontAlgn="auto" latinLnBrk="0" hangingPunct="1">
              <a:lnSpc>
                <a:spcPct val="100000"/>
              </a:lnSpc>
              <a:spcBef>
                <a:spcPts val="1000"/>
              </a:spcBef>
              <a:spcAft>
                <a:spcPts val="0"/>
              </a:spcAft>
              <a:buClr>
                <a:schemeClr val="accent3"/>
              </a:buClr>
              <a:buSzPct val="80000"/>
              <a:buFont typeface="Wingdings 2" panose="05020102010507070707"/>
              <a:buChar char=""/>
              <a:defRPr/>
            </a:pPr>
            <a:r>
              <a:rPr kumimoji="0" 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provides for all known forms of exploitation of rights</a:t>
            </a:r>
            <a:endParaRPr kumimoji="0" 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a:p>
            <a:pPr marL="274320" marR="0" lvl="0" indent="-274320" algn="ctr" defTabSz="457200" rtl="0" eaLnBrk="1" fontAlgn="auto" latinLnBrk="0" hangingPunct="1">
              <a:lnSpc>
                <a:spcPct val="100000"/>
              </a:lnSpc>
              <a:spcBef>
                <a:spcPts val="1000"/>
              </a:spcBef>
              <a:spcAft>
                <a:spcPts val="0"/>
              </a:spcAft>
              <a:buClr>
                <a:schemeClr val="accent3"/>
              </a:buClr>
              <a:buSzPct val="80000"/>
              <a:buFont typeface="Wingdings 2" panose="05020102010507070707"/>
              <a:buChar char=""/>
              <a:defRPr/>
            </a:pPr>
            <a:r>
              <a:rPr kumimoji="0" 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guards against infringement</a:t>
            </a:r>
            <a:endParaRPr kumimoji="0" lang="en-US" altLang="en-US" sz="1800" b="0" i="0" u="none" strike="noStrike" kern="1200" cap="none" spc="0" normalizeH="0" baseline="0" noProof="0" dirty="0">
              <a:ln>
                <a:noFill/>
              </a:ln>
              <a:solidFill>
                <a:schemeClr val="tx1"/>
              </a:solidFill>
              <a:effectLst/>
              <a:uLnTx/>
              <a:uFillTx/>
              <a:latin typeface="Times New Roman" panose="02020603050405020304" pitchFamily="18" charset="0"/>
              <a:ea typeface="+mj-ea"/>
              <a:cs typeface="Times New Roman" panose="02020603050405020304" pitchFamily="18" charset="0"/>
            </a:endParaRPr>
          </a:p>
        </p:txBody>
      </p:sp>
      <p:sp>
        <p:nvSpPr>
          <p:cNvPr id="35844" name="Content Placeholder 1"/>
          <p:cNvSpPr>
            <a:spLocks noGrp="1"/>
          </p:cNvSpPr>
          <p:nvPr>
            <p:ph sz="half" idx="2"/>
          </p:nvPr>
        </p:nvSpPr>
        <p:spPr>
          <a:xfrm>
            <a:off x="4778375" y="1219200"/>
            <a:ext cx="3298825" cy="5037138"/>
          </a:xfrm>
          <a:ln/>
        </p:spPr>
        <p:txBody>
          <a:bodyPr vert="horz" wrap="square" lIns="91440" tIns="45720" rIns="91440" bIns="45720" anchor="t" anchorCtr="0"/>
          <a:p>
            <a:pPr defTabSz="457200" eaLnBrk="1" hangingPunct="1">
              <a:buClr>
                <a:srgbClr val="8AD0D6"/>
              </a:buClr>
              <a:buSzPct val="80000"/>
            </a:pPr>
            <a:r>
              <a:rPr lang="en-US" altLang="" kern="1200" dirty="0">
                <a:latin typeface="+mj-lt"/>
                <a:ea typeface="+mj-ea"/>
                <a:cs typeface="+mj-cs"/>
              </a:rPr>
              <a:t> </a:t>
            </a:r>
            <a:r>
              <a:rPr lang="en-US" altLang="" sz="1600" kern="1200" dirty="0">
                <a:latin typeface="Garamond" panose="02020404030301010803" charset="0"/>
                <a:ea typeface="+mj-ea"/>
                <a:cs typeface="+mj-cs"/>
              </a:rPr>
              <a:t>copyright law</a:t>
            </a:r>
            <a:endParaRPr lang="en-US" altLang="" sz="1600" kern="1200" dirty="0">
              <a:latin typeface="Garamond" panose="02020404030301010803" charset="0"/>
              <a:ea typeface="+mj-ea"/>
              <a:cs typeface="+mj-cs"/>
            </a:endParaRPr>
          </a:p>
          <a:p>
            <a:pPr defTabSz="457200" eaLnBrk="1" hangingPunct="1">
              <a:buClr>
                <a:srgbClr val="8AD0D6"/>
              </a:buClr>
              <a:buSzPct val="80000"/>
              <a:buFont typeface="Arial" panose="020B0604020202020204" pitchFamily="34" charset="0"/>
              <a:buNone/>
            </a:pPr>
            <a:r>
              <a:rPr lang="en-US" altLang="" sz="1600" kern="1200" dirty="0">
                <a:latin typeface="Garamond" panose="02020404030301010803" charset="0"/>
                <a:ea typeface="+mj-ea"/>
                <a:cs typeface="+mj-cs"/>
              </a:rPr>
              <a:t>			wide range of creative works: literary works, music, film, 	artistic works,	new media</a:t>
            </a:r>
            <a:endParaRPr lang="en-US" altLang="" sz="1600" kern="1200" dirty="0">
              <a:latin typeface="Garamond" panose="02020404030301010803" charset="0"/>
              <a:ea typeface="+mj-ea"/>
              <a:cs typeface="+mj-cs"/>
            </a:endParaRPr>
          </a:p>
          <a:p>
            <a:pPr defTabSz="457200" eaLnBrk="1" hangingPunct="1">
              <a:buClr>
                <a:srgbClr val="8AD0D6"/>
              </a:buClr>
              <a:buSzPct val="80000"/>
            </a:pPr>
            <a:r>
              <a:rPr lang="en-US" altLang="" sz="1600" kern="1200" dirty="0">
                <a:latin typeface="Garamond" panose="02020404030301010803" charset="0"/>
                <a:ea typeface="+mj-ea"/>
                <a:cs typeface="+mj-cs"/>
              </a:rPr>
              <a:t>Registered trademark</a:t>
            </a:r>
            <a:endParaRPr lang="en-US" altLang="" sz="1600" kern="1200" dirty="0">
              <a:latin typeface="Garamond" panose="02020404030301010803" charset="0"/>
              <a:ea typeface="+mj-ea"/>
              <a:cs typeface="+mj-cs"/>
            </a:endParaRPr>
          </a:p>
          <a:p>
            <a:pPr defTabSz="457200" eaLnBrk="1" hangingPunct="1">
              <a:buClr>
                <a:srgbClr val="8AD0D6"/>
              </a:buClr>
              <a:buSzPct val="80000"/>
              <a:buFont typeface="Arial" panose="020B0604020202020204" pitchFamily="34" charset="0"/>
              <a:buNone/>
            </a:pPr>
            <a:r>
              <a:rPr lang="en-US" altLang="" sz="1600" kern="1200" dirty="0">
                <a:latin typeface="Garamond" panose="02020404030301010803" charset="0"/>
                <a:ea typeface="+mj-ea"/>
                <a:cs typeface="+mj-cs"/>
              </a:rPr>
              <a:t>		symbols of trade for products in form of logos, names, words, signature,</a:t>
            </a:r>
            <a:endParaRPr lang="en-US" altLang="" sz="1600" kern="1200" dirty="0">
              <a:latin typeface="Garamond" panose="02020404030301010803" charset="0"/>
              <a:ea typeface="+mj-ea"/>
              <a:cs typeface="+mj-cs"/>
            </a:endParaRPr>
          </a:p>
          <a:p>
            <a:pPr defTabSz="457200" eaLnBrk="1" hangingPunct="1">
              <a:buClr>
                <a:srgbClr val="8AD0D6"/>
              </a:buClr>
              <a:buSzPct val="80000"/>
            </a:pPr>
            <a:r>
              <a:rPr lang="en-US" altLang="" sz="1600" kern="1200" dirty="0">
                <a:latin typeface="Garamond" panose="02020404030301010803" charset="0"/>
                <a:ea typeface="+mj-ea"/>
                <a:cs typeface="+mj-cs"/>
              </a:rPr>
              <a:t>Passing off</a:t>
            </a:r>
            <a:endParaRPr lang="en-US" altLang="" sz="1600" kern="1200" dirty="0">
              <a:latin typeface="Garamond" panose="02020404030301010803" charset="0"/>
              <a:ea typeface="+mj-ea"/>
              <a:cs typeface="+mj-cs"/>
            </a:endParaRPr>
          </a:p>
          <a:p>
            <a:pPr defTabSz="457200" eaLnBrk="1" hangingPunct="1">
              <a:buClr>
                <a:srgbClr val="8AD0D6"/>
              </a:buClr>
              <a:buSzPct val="80000"/>
              <a:buFont typeface="Arial" panose="020B0604020202020204" pitchFamily="34" charset="0"/>
              <a:buNone/>
            </a:pPr>
            <a:r>
              <a:rPr lang="en-US" altLang="" sz="1600" kern="1200" dirty="0">
                <a:latin typeface="Garamond" panose="02020404030301010803" charset="0"/>
                <a:ea typeface="+mj-ea"/>
                <a:cs typeface="+mj-cs"/>
              </a:rPr>
              <a:t>		generally protects goodwill</a:t>
            </a:r>
            <a:endParaRPr lang="en-US" altLang="" sz="1600" kern="1200" dirty="0">
              <a:latin typeface="Garamond" panose="02020404030301010803" charset="0"/>
              <a:ea typeface="+mj-ea"/>
              <a:cs typeface="+mj-cs"/>
            </a:endParaRPr>
          </a:p>
          <a:p>
            <a:pPr defTabSz="457200" eaLnBrk="1" hangingPunct="1">
              <a:buClr>
                <a:srgbClr val="8AD0D6"/>
              </a:buClr>
              <a:buSzPct val="80000"/>
              <a:buFont typeface="Arial" panose="020B0604020202020204" pitchFamily="34" charset="0"/>
              <a:buNone/>
            </a:pPr>
            <a:endParaRPr lang="en-US" altLang="" sz="1600" kern="1200" dirty="0">
              <a:latin typeface="Garamond" panose="02020404030301010803" charset="0"/>
              <a:ea typeface="+mj-ea"/>
              <a:cs typeface="+mj-cs"/>
            </a:endParaRPr>
          </a:p>
          <a:p>
            <a:pPr defTabSz="457200" eaLnBrk="1" hangingPunct="1">
              <a:buClr>
                <a:srgbClr val="8AD0D6"/>
              </a:buClr>
              <a:buSzPct val="80000"/>
            </a:pPr>
            <a:endParaRPr lang="" altLang="" kern="1200" dirty="0">
              <a:latin typeface="+mj-lt"/>
              <a:ea typeface="+mj-ea"/>
              <a:cs typeface="+mj-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Title 1"/>
          <p:cNvSpPr>
            <a:spLocks noGrp="1"/>
          </p:cNvSpPr>
          <p:nvPr>
            <p:ph type="title"/>
          </p:nvPr>
        </p:nvSpPr>
        <p:spPr>
          <a:ln/>
        </p:spPr>
        <p:txBody>
          <a:bodyPr vert="horz" wrap="square" lIns="91440" tIns="45720" rIns="91440" bIns="45720" anchor="t" anchorCtr="0"/>
          <a:p>
            <a:pPr eaLnBrk="1" hangingPunct="1"/>
            <a:r>
              <a:rPr lang="en-US" altLang="" dirty="0">
                <a:latin typeface="Garamond" panose="02020404030301010803" charset="0"/>
              </a:rPr>
              <a:t>1. Understanding the nature of IP rights..  </a:t>
            </a:r>
            <a:endParaRPr lang="en-US" altLang="" dirty="0">
              <a:latin typeface="Garamond" panose="02020404030301010803" charset="0"/>
            </a:endParaRPr>
          </a:p>
        </p:txBody>
      </p:sp>
      <p:sp>
        <p:nvSpPr>
          <p:cNvPr id="3" name="Content Placeholder 2"/>
          <p:cNvSpPr>
            <a:spLocks noGrp="1"/>
          </p:cNvSpPr>
          <p:nvPr>
            <p:ph idx="1"/>
          </p:nvPr>
        </p:nvSpPr>
        <p:spPr>
          <a:xfrm>
            <a:off x="827088" y="2052638"/>
            <a:ext cx="6711950" cy="4195763"/>
          </a:xfrm>
        </p:spPr>
        <p:txBody>
          <a:bodyPr vert="horz" wrap="square" lIns="91440" tIns="45720" rIns="91440" bIns="45720" numCol="1" rtlCol="0" anchor="t" anchorCtr="0" compatLnSpc="1">
            <a:normAutofit/>
          </a:bodyPr>
          <a:lstStyle/>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nature &amp; objective of IP protection system &amp; various categories of IPR </a:t>
            </a:r>
            <a:r>
              <a:rPr kumimoji="0" lang="en-US" sz="2000" b="0" i="0" u="none" strike="noStrike" kern="1200" cap="none" spc="0" normalizeH="0" baseline="0" noProof="0" dirty="0" err="1">
                <a:ln>
                  <a:noFill/>
                </a:ln>
                <a:solidFill>
                  <a:schemeClr val="tx1"/>
                </a:solidFill>
                <a:effectLst/>
                <a:uLnTx/>
                <a:uFillTx/>
                <a:latin typeface="Garamond" panose="02020404030301010803" charset="0"/>
                <a:ea typeface="+mn-ea"/>
                <a:cs typeface="+mj-cs"/>
              </a:rPr>
              <a:t>ie</a:t>
            </a: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 copyright, patent, trademarks, trade secrets and registered design rights</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IPR protection &amp; implication for creative industries, trade, &amp; commerce, technology, public policy issues</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Significance of IPRs protection system as a tool for technology innovation, transfer and value for corporation, individual and economy (in the context of wealth creation)</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 Relevance and application of international IPR protection system: treaties &amp; conventions</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endParaRPr kumimoji="0" lang="en-US" sz="2000" b="0" i="0" u="none" strike="noStrike" kern="1200" cap="none" spc="0" normalizeH="0" baseline="0" noProof="0" dirty="0">
              <a:ln>
                <a:noFill/>
              </a:ln>
              <a:solidFill>
                <a:schemeClr val="tx1"/>
              </a:solidFill>
              <a:effectLst/>
              <a:uLnTx/>
              <a:uFillTx/>
              <a:latin typeface="+mj-lt"/>
              <a:ea typeface="+mn-ea"/>
              <a:cs typeface="+mj-cs"/>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6" name="Title 1"/>
          <p:cNvSpPr>
            <a:spLocks noGrp="1"/>
          </p:cNvSpPr>
          <p:nvPr>
            <p:ph type="title"/>
          </p:nvPr>
        </p:nvSpPr>
        <p:spPr>
          <a:ln/>
        </p:spPr>
        <p:txBody>
          <a:bodyPr vert="horz" wrap="square" lIns="91440" tIns="45720" rIns="91440" bIns="45720" anchor="t" anchorCtr="0"/>
          <a:p>
            <a:pPr eaLnBrk="1" hangingPunct="1"/>
            <a:r>
              <a:rPr lang="en-US" altLang="" sz="3600" dirty="0">
                <a:latin typeface="Garamond" panose="02020404030301010803" charset="0"/>
              </a:rPr>
              <a:t>5. IP Management…</a:t>
            </a:r>
            <a:endParaRPr lang="en-US" altLang="" sz="3600" dirty="0">
              <a:latin typeface="Garamond" panose="02020404030301010803" charset="0"/>
            </a:endParaRPr>
          </a:p>
        </p:txBody>
      </p:sp>
      <p:sp>
        <p:nvSpPr>
          <p:cNvPr id="3" name="Content Placeholder 2"/>
          <p:cNvSpPr>
            <a:spLocks noGrp="1"/>
          </p:cNvSpPr>
          <p:nvPr>
            <p:ph idx="1"/>
          </p:nvPr>
        </p:nvSpPr>
        <p:spPr>
          <a:xfrm>
            <a:off x="827088" y="2052638"/>
            <a:ext cx="6711950" cy="4195763"/>
          </a:xfrm>
        </p:spPr>
        <p:txBody>
          <a:bodyPr vert="horz" wrap="square" lIns="91440" tIns="45720" rIns="91440" bIns="45720" numCol="1" rtlCol="0" anchor="t" anchorCtr="0" compatLnSpc="1">
            <a:normAutofit/>
          </a:bodyPr>
          <a:lstStyle/>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The true value of a business is comprised in its IP assets!</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Brand name, associated goodwill or reputation, innovations &amp; designs, creative talents &amp; productions, business techniques or methods</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 managing IP assets is a critical part of business strategy!</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Harnessing assets into IP and effectively managing the IP assets.</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endParaRPr kumimoji="0" lang="en-US" sz="2000" b="0" i="0" u="none" strike="noStrike" kern="1200" cap="none" spc="0" normalizeH="0" baseline="0" noProof="0" dirty="0">
              <a:ln>
                <a:noFill/>
              </a:ln>
              <a:solidFill>
                <a:schemeClr val="tx1"/>
              </a:solidFill>
              <a:effectLst/>
              <a:uLnTx/>
              <a:uFillTx/>
              <a:latin typeface="+mj-lt"/>
              <a:ea typeface="+mn-ea"/>
              <a:cs typeface="+mj-cs"/>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4" name="Title 1"/>
          <p:cNvSpPr>
            <a:spLocks noGrp="1"/>
          </p:cNvSpPr>
          <p:nvPr>
            <p:ph type="title"/>
          </p:nvPr>
        </p:nvSpPr>
        <p:spPr>
          <a:ln/>
        </p:spPr>
        <p:txBody>
          <a:bodyPr vert="horz" wrap="square" lIns="91440" tIns="45720" rIns="91440" bIns="45720" anchor="t" anchorCtr="0"/>
          <a:p>
            <a:pPr eaLnBrk="1" hangingPunct="1"/>
            <a:r>
              <a:rPr lang="en-US" altLang="" sz="3600" dirty="0">
                <a:latin typeface="Garamond" panose="02020404030301010803" charset="0"/>
              </a:rPr>
              <a:t>4. IP Transactions…</a:t>
            </a:r>
            <a:endParaRPr lang="en-US" altLang="" sz="3600" dirty="0">
              <a:latin typeface="Garamond" panose="02020404030301010803" charset="0"/>
            </a:endParaRPr>
          </a:p>
        </p:txBody>
      </p:sp>
      <p:sp>
        <p:nvSpPr>
          <p:cNvPr id="3" name="Content Placeholder 2"/>
          <p:cNvSpPr>
            <a:spLocks noGrp="1"/>
          </p:cNvSpPr>
          <p:nvPr>
            <p:ph idx="1"/>
          </p:nvPr>
        </p:nvSpPr>
        <p:spPr>
          <a:xfrm>
            <a:off x="827088" y="1143000"/>
            <a:ext cx="6711950" cy="5105400"/>
          </a:xfrm>
        </p:spPr>
        <p:txBody>
          <a:bodyPr vert="horz" wrap="square" lIns="91440" tIns="45720" rIns="91440" bIns="45720" numCol="1" rtlCol="0" anchor="t" anchorCtr="0" compatLnSpc="1">
            <a:normAutofit lnSpcReduction="10000"/>
          </a:bodyPr>
          <a:lstStyle/>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 IP constitutes a valuable asset of an entity.</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IP valuation &amp; asset management: IP as a valuable asset of an entity. IP can be valued, exploited and traded/securitized. Licensed/assigned/transferred</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The 3 IP Acts provide for the transfer of IPRs-</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742950" marR="0" lvl="1" indent="-28575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1800" b="0" i="0" u="none" strike="noStrike" kern="1200" cap="none" spc="0" normalizeH="0" baseline="0" noProof="0" dirty="0">
                <a:ln>
                  <a:noFill/>
                </a:ln>
                <a:solidFill>
                  <a:schemeClr val="tx1"/>
                </a:solidFill>
                <a:effectLst/>
                <a:uLnTx/>
                <a:uFillTx/>
                <a:latin typeface="Garamond" panose="02020404030301010803" charset="0"/>
                <a:ea typeface="+mn-ea"/>
                <a:cs typeface="+mj-cs"/>
              </a:rPr>
              <a:t>CA (section 11)</a:t>
            </a:r>
            <a:endParaRPr kumimoji="0" lang="en-US" sz="18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742950" marR="0" lvl="1" indent="-28575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1800" b="0" i="0" u="none" strike="noStrike" kern="1200" cap="none" spc="0" normalizeH="0" baseline="0" noProof="0" dirty="0">
                <a:ln>
                  <a:noFill/>
                </a:ln>
                <a:solidFill>
                  <a:schemeClr val="tx1"/>
                </a:solidFill>
                <a:effectLst/>
                <a:uLnTx/>
                <a:uFillTx/>
                <a:latin typeface="Garamond" panose="02020404030301010803" charset="0"/>
                <a:ea typeface="+mn-ea"/>
                <a:cs typeface="+mj-cs"/>
              </a:rPr>
              <a:t>TMA (section 26)</a:t>
            </a:r>
            <a:endParaRPr kumimoji="0" lang="en-US" sz="18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742950" marR="0" lvl="1" indent="-28575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1800" b="0" i="0" u="none" strike="noStrike" kern="1200" cap="none" spc="0" normalizeH="0" baseline="0" noProof="0" dirty="0">
                <a:ln>
                  <a:noFill/>
                </a:ln>
                <a:solidFill>
                  <a:schemeClr val="tx1"/>
                </a:solidFill>
                <a:effectLst/>
                <a:uLnTx/>
                <a:uFillTx/>
                <a:latin typeface="Garamond" panose="02020404030301010803" charset="0"/>
                <a:ea typeface="+mn-ea"/>
                <a:cs typeface="+mj-cs"/>
              </a:rPr>
              <a:t>PDA (section 10)</a:t>
            </a:r>
            <a:endParaRPr kumimoji="0" lang="en-US" sz="18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Compulsory Licenses </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742950" marR="0" lvl="1" indent="-28575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1800" b="0" i="0" u="none" strike="noStrike" kern="1200" cap="none" spc="0" normalizeH="0" baseline="0" noProof="0" dirty="0">
                <a:ln>
                  <a:noFill/>
                </a:ln>
                <a:solidFill>
                  <a:schemeClr val="tx1"/>
                </a:solidFill>
                <a:effectLst/>
                <a:uLnTx/>
                <a:uFillTx/>
                <a:latin typeface="Garamond" panose="02020404030301010803" charset="0"/>
                <a:ea typeface="+mn-ea"/>
                <a:cs typeface="+mj-cs"/>
              </a:rPr>
              <a:t>involuntary licenses essentially in copyright &amp; patents</a:t>
            </a:r>
            <a:endParaRPr kumimoji="0" lang="en-US" sz="18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742950" marR="0" lvl="1" indent="-28575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1800" b="0" i="0" u="none" strike="noStrike" kern="1200" cap="none" spc="0" normalizeH="0" baseline="0" noProof="0" dirty="0">
                <a:ln>
                  <a:noFill/>
                </a:ln>
                <a:solidFill>
                  <a:schemeClr val="tx1"/>
                </a:solidFill>
                <a:effectLst/>
                <a:uLnTx/>
                <a:uFillTx/>
                <a:latin typeface="Garamond" panose="02020404030301010803" charset="0"/>
                <a:ea typeface="+mn-ea"/>
                <a:cs typeface="+mj-cs"/>
              </a:rPr>
              <a:t>Special scheme for providing access to IP for a range of purposes </a:t>
            </a:r>
            <a:r>
              <a:rPr kumimoji="0" lang="en-US" sz="1800" b="0" i="0" u="none" strike="noStrike" kern="1200" cap="none" spc="0" normalizeH="0" baseline="0" noProof="0" dirty="0" err="1">
                <a:ln>
                  <a:noFill/>
                </a:ln>
                <a:solidFill>
                  <a:schemeClr val="tx1"/>
                </a:solidFill>
                <a:effectLst/>
                <a:uLnTx/>
                <a:uFillTx/>
                <a:latin typeface="Garamond" panose="02020404030301010803" charset="0"/>
                <a:ea typeface="+mn-ea"/>
                <a:cs typeface="+mj-cs"/>
              </a:rPr>
              <a:t>ie</a:t>
            </a:r>
            <a:r>
              <a:rPr kumimoji="0" lang="en-US" sz="1800" b="0" i="0" u="none" strike="noStrike" kern="1200" cap="none" spc="0" normalizeH="0" baseline="0" noProof="0" dirty="0">
                <a:ln>
                  <a:noFill/>
                </a:ln>
                <a:solidFill>
                  <a:schemeClr val="tx1"/>
                </a:solidFill>
                <a:effectLst/>
                <a:uLnTx/>
                <a:uFillTx/>
                <a:latin typeface="Garamond" panose="02020404030301010803" charset="0"/>
                <a:ea typeface="+mn-ea"/>
                <a:cs typeface="+mj-cs"/>
              </a:rPr>
              <a:t> education, public health (access to medicines)..</a:t>
            </a:r>
            <a:endParaRPr kumimoji="0" lang="en-US" sz="18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742950" marR="0" lvl="1" indent="-28575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1800" b="0" i="0" u="none" strike="noStrike" kern="1200" cap="none" spc="0" normalizeH="0" baseline="0" noProof="0" dirty="0">
                <a:ln>
                  <a:noFill/>
                </a:ln>
                <a:solidFill>
                  <a:schemeClr val="tx1"/>
                </a:solidFill>
                <a:effectLst/>
                <a:uLnTx/>
                <a:uFillTx/>
                <a:latin typeface="Garamond" panose="02020404030301010803" charset="0"/>
                <a:ea typeface="+mn-ea"/>
                <a:cs typeface="+mj-cs"/>
              </a:rPr>
              <a:t>exceptions to infringement</a:t>
            </a:r>
            <a:endParaRPr kumimoji="0" lang="en-US" sz="18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742950" marR="0" lvl="1" indent="-28575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1800" b="0" i="0" u="none" strike="noStrike" kern="1200" cap="none" spc="0" normalizeH="0" baseline="0" noProof="0" dirty="0">
                <a:ln>
                  <a:noFill/>
                </a:ln>
                <a:solidFill>
                  <a:schemeClr val="tx1"/>
                </a:solidFill>
                <a:effectLst/>
                <a:uLnTx/>
                <a:uFillTx/>
                <a:latin typeface="Garamond" panose="02020404030301010803" charset="0"/>
                <a:ea typeface="+mn-ea"/>
                <a:cs typeface="+mj-cs"/>
              </a:rPr>
              <a:t>on a range of grounds </a:t>
            </a:r>
            <a:r>
              <a:rPr kumimoji="0" lang="en-US" sz="1800" b="0" i="0" u="none" strike="noStrike" kern="1200" cap="none" spc="0" normalizeH="0" baseline="0" noProof="0" dirty="0" err="1">
                <a:ln>
                  <a:noFill/>
                </a:ln>
                <a:solidFill>
                  <a:schemeClr val="tx1"/>
                </a:solidFill>
                <a:effectLst/>
                <a:uLnTx/>
                <a:uFillTx/>
                <a:latin typeface="Garamond" panose="02020404030301010803" charset="0"/>
                <a:ea typeface="+mn-ea"/>
                <a:cs typeface="+mj-cs"/>
              </a:rPr>
              <a:t>ie</a:t>
            </a:r>
            <a:r>
              <a:rPr kumimoji="0" lang="en-US" sz="1800" b="0" i="0" u="none" strike="noStrike" kern="1200" cap="none" spc="0" normalizeH="0" baseline="0" noProof="0" dirty="0">
                <a:ln>
                  <a:noFill/>
                </a:ln>
                <a:solidFill>
                  <a:schemeClr val="tx1"/>
                </a:solidFill>
                <a:effectLst/>
                <a:uLnTx/>
                <a:uFillTx/>
                <a:latin typeface="Garamond" panose="02020404030301010803" charset="0"/>
                <a:ea typeface="+mn-ea"/>
                <a:cs typeface="+mj-cs"/>
              </a:rPr>
              <a:t> public purposes, public health </a:t>
            </a:r>
            <a:endParaRPr kumimoji="0" lang="en-US" sz="18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8" name="Title 1"/>
          <p:cNvSpPr>
            <a:spLocks noGrp="1"/>
          </p:cNvSpPr>
          <p:nvPr>
            <p:ph type="title"/>
          </p:nvPr>
        </p:nvSpPr>
        <p:spPr>
          <a:ln/>
        </p:spPr>
        <p:txBody>
          <a:bodyPr vert="horz" wrap="square" lIns="91440" tIns="45720" rIns="91440" bIns="45720" anchor="t" anchorCtr="0"/>
          <a:p>
            <a:pPr eaLnBrk="1" hangingPunct="1"/>
            <a:r>
              <a:rPr lang="en-US" altLang="" dirty="0">
                <a:latin typeface="Garamond" panose="02020404030301010803" charset="0"/>
              </a:rPr>
              <a:t> IP international law/protection..</a:t>
            </a:r>
            <a:endParaRPr lang="en-US" altLang="" dirty="0">
              <a:latin typeface="Garamond" panose="02020404030301010803" charset="0"/>
            </a:endParaRPr>
          </a:p>
        </p:txBody>
      </p:sp>
      <p:sp>
        <p:nvSpPr>
          <p:cNvPr id="3" name="Content Placeholder 2"/>
          <p:cNvSpPr>
            <a:spLocks noGrp="1"/>
          </p:cNvSpPr>
          <p:nvPr>
            <p:ph idx="1"/>
          </p:nvPr>
        </p:nvSpPr>
        <p:spPr>
          <a:xfrm>
            <a:off x="827088" y="2052638"/>
            <a:ext cx="6711950" cy="4195763"/>
          </a:xfrm>
        </p:spPr>
        <p:txBody>
          <a:bodyPr vert="horz" wrap="square" lIns="91440" tIns="45720" rIns="91440" bIns="45720" numCol="1" rtlCol="0" anchor="t" anchorCtr="0" compatLnSpc="1">
            <a:normAutofit/>
          </a:bodyPr>
          <a:lstStyle/>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Berne Convention for protection of literary &amp; artistic works 1886</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Rome Convention 1961</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 Agreement on Trade-related aspects of IP (TRIPS) 1994</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 WIPO Internet treaties 1996- WCT &amp; WPPT </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 WIPO &amp; WTO</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 Nigeria is a member country of WIPO &amp; WTO &amp; signatory to above treaties.</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Africa- ARIPO, OAPI</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2" name="Title 1"/>
          <p:cNvSpPr>
            <a:spLocks noGrp="1"/>
          </p:cNvSpPr>
          <p:nvPr>
            <p:ph type="title"/>
          </p:nvPr>
        </p:nvSpPr>
        <p:spPr>
          <a:ln/>
        </p:spPr>
        <p:txBody>
          <a:bodyPr vert="horz" wrap="square" lIns="91440" tIns="45720" rIns="91440" bIns="45720" anchor="t" anchorCtr="0"/>
          <a:p>
            <a:pPr eaLnBrk="1" hangingPunct="1"/>
            <a:r>
              <a:rPr lang="en-US" altLang="" sz="3600" dirty="0">
                <a:latin typeface="Garamond" panose="02020404030301010803" charset="0"/>
              </a:rPr>
              <a:t>IP &amp; the new digital environment</a:t>
            </a:r>
            <a:endParaRPr lang="en-US" altLang="" sz="3600" dirty="0">
              <a:latin typeface="Garamond" panose="02020404030301010803" charset="0"/>
            </a:endParaRPr>
          </a:p>
        </p:txBody>
      </p:sp>
      <p:sp>
        <p:nvSpPr>
          <p:cNvPr id="3" name="Content Placeholder 2"/>
          <p:cNvSpPr>
            <a:spLocks noGrp="1"/>
          </p:cNvSpPr>
          <p:nvPr>
            <p:ph idx="1"/>
          </p:nvPr>
        </p:nvSpPr>
        <p:spPr>
          <a:xfrm>
            <a:off x="827088" y="1295400"/>
            <a:ext cx="6711950" cy="4953000"/>
          </a:xfrm>
        </p:spPr>
        <p:txBody>
          <a:bodyPr vert="horz" wrap="square" lIns="91440" tIns="45720" rIns="91440" bIns="45720" numCol="1" rtlCol="0" anchor="t" anchorCtr="0" compatLnSpc="1">
            <a:normAutofit fontScale="77500" lnSpcReduction="20000"/>
          </a:bodyPr>
          <a:lstStyle/>
          <a:p>
            <a:pPr marL="342900" marR="0" lvl="0" indent="-342900" algn="l" defTabSz="457200" rtl="0" eaLnBrk="1" fontAlgn="auto" latinLnBrk="0" hangingPunct="1">
              <a:lnSpc>
                <a:spcPct val="9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2700" b="0" i="0" u="none" strike="noStrike" kern="1200" cap="none" spc="0" normalizeH="0" baseline="0" noProof="0" dirty="0">
                <a:ln>
                  <a:noFill/>
                </a:ln>
                <a:solidFill>
                  <a:schemeClr val="tx1"/>
                </a:solidFill>
                <a:effectLst/>
                <a:uLnTx/>
                <a:uFillTx/>
                <a:latin typeface="Garamond" panose="02020404030301010803" charset="0"/>
                <a:ea typeface="+mj-ea"/>
                <a:cs typeface="+mj-cs"/>
              </a:rPr>
              <a:t>IP issues in ecommerce/digital market essentially revolve around 3 issues;</a:t>
            </a:r>
            <a:endParaRPr kumimoji="0" lang="en-US" altLang="en-US" sz="27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742950" marR="0" lvl="1" indent="-285750" algn="l" defTabSz="457200" rtl="0" eaLnBrk="1" fontAlgn="auto" latinLnBrk="0" hangingPunct="1">
              <a:lnSpc>
                <a:spcPct val="9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2500" b="0" i="0" u="none" strike="noStrike" kern="1200" cap="none" spc="0" normalizeH="0" baseline="0" noProof="0" dirty="0">
                <a:ln>
                  <a:noFill/>
                </a:ln>
                <a:solidFill>
                  <a:schemeClr val="tx1"/>
                </a:solidFill>
                <a:effectLst/>
                <a:uLnTx/>
                <a:uFillTx/>
                <a:latin typeface="Garamond" panose="02020404030301010803" charset="0"/>
                <a:ea typeface="+mj-ea"/>
                <a:cs typeface="+mj-cs"/>
              </a:rPr>
              <a:t> </a:t>
            </a:r>
            <a:r>
              <a:rPr kumimoji="0" lang="en-US" altLang="en-US" sz="2700" b="0" i="0" u="none" strike="noStrike" kern="1200" cap="none" spc="0" normalizeH="0" baseline="0" noProof="0" dirty="0">
                <a:ln>
                  <a:noFill/>
                </a:ln>
                <a:solidFill>
                  <a:schemeClr val="tx1"/>
                </a:solidFill>
                <a:effectLst/>
                <a:uLnTx/>
                <a:uFillTx/>
                <a:latin typeface="Garamond" panose="02020404030301010803" charset="0"/>
                <a:ea typeface="+mj-ea"/>
                <a:cs typeface="+mj-cs"/>
              </a:rPr>
              <a:t>Subject matter protection </a:t>
            </a:r>
            <a:r>
              <a:rPr kumimoji="0" lang="en-US" altLang="en-US" sz="2700" b="0" i="0" u="none" strike="noStrike" kern="1200" cap="none" spc="0" normalizeH="0" baseline="0" noProof="0" dirty="0" err="1">
                <a:ln>
                  <a:noFill/>
                </a:ln>
                <a:solidFill>
                  <a:schemeClr val="tx1"/>
                </a:solidFill>
                <a:effectLst/>
                <a:uLnTx/>
                <a:uFillTx/>
                <a:latin typeface="Garamond" panose="02020404030301010803" charset="0"/>
                <a:ea typeface="+mj-ea"/>
                <a:cs typeface="+mj-cs"/>
              </a:rPr>
              <a:t>ie</a:t>
            </a:r>
            <a:r>
              <a:rPr kumimoji="0" lang="en-US" altLang="en-US" sz="2700" b="0" i="0" u="none" strike="noStrike" kern="1200" cap="none" spc="0" normalizeH="0" baseline="0" noProof="0" dirty="0">
                <a:ln>
                  <a:noFill/>
                </a:ln>
                <a:solidFill>
                  <a:schemeClr val="tx1"/>
                </a:solidFill>
                <a:effectLst/>
                <a:uLnTx/>
                <a:uFillTx/>
                <a:latin typeface="Garamond" panose="02020404030301010803" charset="0"/>
                <a:ea typeface="+mj-ea"/>
                <a:cs typeface="+mj-cs"/>
              </a:rPr>
              <a:t> new works &amp; new methods of production </a:t>
            </a:r>
            <a:r>
              <a:rPr kumimoji="0" lang="en-US" altLang="en-US" sz="2700" b="0" i="0" u="none" strike="noStrike" kern="1200" cap="none" spc="0" normalizeH="0" baseline="0" noProof="0" dirty="0" err="1">
                <a:ln>
                  <a:noFill/>
                </a:ln>
                <a:solidFill>
                  <a:schemeClr val="tx1"/>
                </a:solidFill>
                <a:effectLst/>
                <a:uLnTx/>
                <a:uFillTx/>
                <a:latin typeface="Garamond" panose="02020404030301010803" charset="0"/>
                <a:ea typeface="+mj-ea"/>
                <a:cs typeface="+mj-cs"/>
              </a:rPr>
              <a:t>ie</a:t>
            </a:r>
            <a:r>
              <a:rPr kumimoji="0" lang="en-US" altLang="en-US" sz="2700" b="0" i="0" u="none" strike="noStrike" kern="1200" cap="none" spc="0" normalizeH="0" baseline="0" noProof="0" dirty="0">
                <a:ln>
                  <a:noFill/>
                </a:ln>
                <a:solidFill>
                  <a:schemeClr val="tx1"/>
                </a:solidFill>
                <a:effectLst/>
                <a:uLnTx/>
                <a:uFillTx/>
                <a:latin typeface="Garamond" panose="02020404030301010803" charset="0"/>
                <a:ea typeface="+mj-ea"/>
                <a:cs typeface="+mj-cs"/>
              </a:rPr>
              <a:t> database, software, domain name v. TM, AI, plant varieties &amp; genetic resources, </a:t>
            </a:r>
            <a:r>
              <a:rPr kumimoji="0" lang="en-US" altLang="en-US" sz="2700" b="0" i="0" u="none" strike="noStrike" kern="1200" cap="none" spc="0" normalizeH="0" baseline="0" noProof="0" dirty="0" err="1">
                <a:ln>
                  <a:noFill/>
                </a:ln>
                <a:solidFill>
                  <a:schemeClr val="tx1"/>
                </a:solidFill>
                <a:effectLst/>
                <a:uLnTx/>
                <a:uFillTx/>
                <a:latin typeface="Garamond" panose="02020404030301010803" charset="0"/>
                <a:ea typeface="+mj-ea"/>
                <a:cs typeface="+mj-cs"/>
              </a:rPr>
              <a:t>etc</a:t>
            </a:r>
            <a:endParaRPr kumimoji="0" lang="en-US" altLang="en-US" sz="27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742950" marR="0" lvl="1" indent="-285750" algn="l" defTabSz="457200" rtl="0" eaLnBrk="1" fontAlgn="auto" latinLnBrk="0" hangingPunct="1">
              <a:lnSpc>
                <a:spcPct val="9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2700" b="0" i="0" u="none" strike="noStrike" kern="1200" cap="none" spc="0" normalizeH="0" baseline="0" noProof="0" dirty="0">
                <a:ln>
                  <a:noFill/>
                </a:ln>
                <a:solidFill>
                  <a:schemeClr val="tx1"/>
                </a:solidFill>
                <a:effectLst/>
                <a:uLnTx/>
                <a:uFillTx/>
                <a:latin typeface="Garamond" panose="02020404030301010803" charset="0"/>
                <a:ea typeface="+mj-ea"/>
                <a:cs typeface="+mj-cs"/>
              </a:rPr>
              <a:t>Scope/subsistence of IPRs;</a:t>
            </a:r>
            <a:endParaRPr kumimoji="0" lang="en-US" altLang="en-US" sz="27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1143000" marR="0" lvl="2" indent="-228600" algn="l" defTabSz="457200" rtl="0" eaLnBrk="1" fontAlgn="auto" latinLnBrk="0" hangingPunct="1">
              <a:lnSpc>
                <a:spcPct val="9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2400" b="0" i="0" u="none" strike="noStrike" kern="1200" cap="none" spc="0" normalizeH="0" baseline="0" noProof="0" dirty="0">
                <a:ln>
                  <a:noFill/>
                </a:ln>
                <a:solidFill>
                  <a:schemeClr val="tx1"/>
                </a:solidFill>
                <a:effectLst/>
                <a:uLnTx/>
                <a:uFillTx/>
                <a:latin typeface="Garamond" panose="02020404030301010803" charset="0"/>
                <a:ea typeface="+mj-ea"/>
                <a:cs typeface="+mj-cs"/>
              </a:rPr>
              <a:t>ownership and use of IP in the digital environment. New IP rights &amp; sui generis rights</a:t>
            </a:r>
            <a:endParaRPr kumimoji="0" lang="en-US" altLang="en-US" sz="27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742950" marR="0" lvl="1" indent="-285750" algn="l" defTabSz="457200" rtl="0" eaLnBrk="1" fontAlgn="auto" latinLnBrk="0" hangingPunct="1">
              <a:lnSpc>
                <a:spcPct val="9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2700" b="0" i="0" u="none" strike="noStrike" kern="1200" cap="none" spc="0" normalizeH="0" baseline="0" noProof="0" dirty="0">
                <a:ln>
                  <a:noFill/>
                </a:ln>
                <a:solidFill>
                  <a:schemeClr val="tx1"/>
                </a:solidFill>
                <a:effectLst/>
                <a:uLnTx/>
                <a:uFillTx/>
                <a:latin typeface="Garamond" panose="02020404030301010803" charset="0"/>
                <a:ea typeface="+mj-ea"/>
                <a:cs typeface="+mj-cs"/>
              </a:rPr>
              <a:t>Administration &amp; Enforcement: </a:t>
            </a:r>
            <a:endParaRPr kumimoji="0" lang="en-US" altLang="en-US" sz="27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1143000" marR="0" lvl="2" indent="-228600" algn="l" defTabSz="457200" rtl="0" eaLnBrk="1" fontAlgn="auto" latinLnBrk="0" hangingPunct="1">
              <a:lnSpc>
                <a:spcPct val="9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2500" b="0" i="0" u="none" strike="noStrike" kern="1200" cap="none" spc="0" normalizeH="0" baseline="0" noProof="0" dirty="0">
                <a:ln>
                  <a:noFill/>
                </a:ln>
                <a:solidFill>
                  <a:schemeClr val="tx1"/>
                </a:solidFill>
                <a:effectLst/>
                <a:uLnTx/>
                <a:uFillTx/>
                <a:latin typeface="Garamond" panose="02020404030301010803" charset="0"/>
                <a:ea typeface="+mj-ea"/>
                <a:cs typeface="+mj-cs"/>
              </a:rPr>
              <a:t>digital rights management (DRM)</a:t>
            </a:r>
            <a:endParaRPr kumimoji="0" lang="en-US" altLang="en-US" sz="25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1143000" marR="0" lvl="2" indent="-228600" algn="l" defTabSz="457200" rtl="0" eaLnBrk="1" fontAlgn="auto" latinLnBrk="0" hangingPunct="1">
              <a:lnSpc>
                <a:spcPct val="9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2500" b="0" i="0" u="none" strike="noStrike" kern="1200" cap="none" spc="0" normalizeH="0" baseline="0" noProof="0" dirty="0">
                <a:ln>
                  <a:noFill/>
                </a:ln>
                <a:solidFill>
                  <a:schemeClr val="tx1"/>
                </a:solidFill>
                <a:effectLst/>
                <a:uLnTx/>
                <a:uFillTx/>
                <a:latin typeface="Garamond" panose="02020404030301010803" charset="0"/>
                <a:ea typeface="+mj-ea"/>
                <a:cs typeface="+mj-cs"/>
              </a:rPr>
              <a:t>Digital enforcement: provisions on prohibition of circumvention of technological protection measures (TPM)</a:t>
            </a:r>
            <a:endParaRPr kumimoji="0" lang="en-US" altLang="en-US" sz="25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1143000" marR="0" lvl="2" indent="-228600" algn="l" defTabSz="457200" rtl="0" eaLnBrk="1" fontAlgn="auto" latinLnBrk="0" hangingPunct="1">
              <a:lnSpc>
                <a:spcPct val="9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2500" b="0" i="0" u="none" strike="noStrike" kern="1200" cap="none" spc="0" normalizeH="0" baseline="0" noProof="0" dirty="0">
                <a:ln>
                  <a:noFill/>
                </a:ln>
                <a:solidFill>
                  <a:schemeClr val="tx1"/>
                </a:solidFill>
                <a:effectLst/>
                <a:uLnTx/>
                <a:uFillTx/>
                <a:latin typeface="Garamond" panose="02020404030301010803" charset="0"/>
                <a:ea typeface="+mj-ea"/>
                <a:cs typeface="+mj-cs"/>
              </a:rPr>
              <a:t> Remedies: Takedown of infringing online content, suspension of account, blocking of access to online content  </a:t>
            </a:r>
            <a:endParaRPr kumimoji="0" lang="en-US" altLang="en-US" sz="25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342900" marR="0" lvl="0" indent="-342900" algn="l" defTabSz="457200" rtl="0" eaLnBrk="1" fontAlgn="auto" latinLnBrk="0" hangingPunct="1">
              <a:lnSpc>
                <a:spcPct val="90000"/>
              </a:lnSpc>
              <a:spcBef>
                <a:spcPts val="1000"/>
              </a:spcBef>
              <a:spcAft>
                <a:spcPts val="0"/>
              </a:spcAft>
              <a:buClr>
                <a:schemeClr val="bg2">
                  <a:lumMod val="40000"/>
                  <a:lumOff val="60000"/>
                </a:schemeClr>
              </a:buClr>
              <a:buSzPct val="80000"/>
              <a:buFont typeface="Arial" panose="020B0604020202020204" pitchFamily="34" charset="0"/>
              <a:buNone/>
              <a:defRPr/>
            </a:pPr>
            <a:r>
              <a:rPr kumimoji="0" lang="en-US" altLang="en-US" sz="2700" b="0" i="0" u="none" strike="noStrike" kern="1200" cap="none" spc="0" normalizeH="0" baseline="0" noProof="0" dirty="0">
                <a:ln>
                  <a:noFill/>
                </a:ln>
                <a:solidFill>
                  <a:schemeClr val="tx1"/>
                </a:solidFill>
                <a:effectLst/>
                <a:uLnTx/>
                <a:uFillTx/>
                <a:latin typeface="Garamond" panose="02020404030301010803" charset="0"/>
                <a:ea typeface="+mj-ea"/>
                <a:cs typeface="+mj-cs"/>
              </a:rPr>
              <a:t>	</a:t>
            </a:r>
            <a:endParaRPr kumimoji="0" lang="en-US" altLang="en-US" sz="27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342900" marR="0" lvl="0" indent="-342900" algn="l" defTabSz="457200" rtl="0" eaLnBrk="1" fontAlgn="auto" latinLnBrk="0" hangingPunct="1">
              <a:lnSpc>
                <a:spcPct val="90000"/>
              </a:lnSpc>
              <a:spcBef>
                <a:spcPts val="1000"/>
              </a:spcBef>
              <a:spcAft>
                <a:spcPts val="0"/>
              </a:spcAft>
              <a:buClr>
                <a:schemeClr val="bg2">
                  <a:lumMod val="40000"/>
                  <a:lumOff val="60000"/>
                </a:schemeClr>
              </a:buClr>
              <a:buSzPct val="80000"/>
              <a:buFont typeface="Wingdings 3" panose="05040102010807070707" pitchFamily="18" charset="2"/>
              <a:buChar char=""/>
              <a:defRPr/>
            </a:pPr>
            <a:endParaRPr kumimoji="0" lang="en-US" altLang="en-US" sz="27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342900" marR="0" lvl="0" indent="-342900" algn="l" defTabSz="457200" rtl="0" eaLnBrk="1" fontAlgn="auto" latinLnBrk="0" hangingPunct="1">
              <a:lnSpc>
                <a:spcPct val="90000"/>
              </a:lnSpc>
              <a:spcBef>
                <a:spcPts val="1000"/>
              </a:spcBef>
              <a:spcAft>
                <a:spcPts val="0"/>
              </a:spcAft>
              <a:buClr>
                <a:schemeClr val="bg2">
                  <a:lumMod val="40000"/>
                  <a:lumOff val="60000"/>
                </a:schemeClr>
              </a:buClr>
              <a:buSzPct val="80000"/>
              <a:buFont typeface="Wingdings 3" panose="05040102010807070707" pitchFamily="18" charset="2"/>
              <a:buChar char=""/>
              <a:defRPr/>
            </a:pPr>
            <a:endParaRPr kumimoji="0" lang="en-US" altLang="en-US" sz="27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6" name="Title 1"/>
          <p:cNvSpPr>
            <a:spLocks noGrp="1"/>
          </p:cNvSpPr>
          <p:nvPr>
            <p:ph type="title"/>
          </p:nvPr>
        </p:nvSpPr>
        <p:spPr>
          <a:ln/>
        </p:spPr>
        <p:txBody>
          <a:bodyPr vert="horz" wrap="square" lIns="91440" tIns="45720" rIns="91440" bIns="45720" anchor="t" anchorCtr="0"/>
          <a:p>
            <a:pPr eaLnBrk="1" hangingPunct="1"/>
            <a:r>
              <a:rPr lang="en-US" altLang="" sz="3200" dirty="0">
                <a:latin typeface="Times New Roman" panose="02020603050405020304" pitchFamily="18" charset="0"/>
                <a:cs typeface="Times New Roman" panose="02020603050405020304" pitchFamily="18" charset="0"/>
              </a:rPr>
              <a:t>Important features of IP legal framework in Nigeria</a:t>
            </a:r>
            <a:endParaRPr lang="" altLang="" sz="3200" dirty="0">
              <a:latin typeface="Times New Roman" panose="02020603050405020304" pitchFamily="18" charset="0"/>
              <a:ea typeface="Times New Roman" panose="02020603050405020304" pitchFamily="18" charset="0"/>
            </a:endParaRPr>
          </a:p>
        </p:txBody>
      </p:sp>
      <p:sp>
        <p:nvSpPr>
          <p:cNvPr id="41987" name="Content Placeholder 2"/>
          <p:cNvSpPr>
            <a:spLocks noGrp="1"/>
          </p:cNvSpPr>
          <p:nvPr>
            <p:ph idx="1"/>
          </p:nvPr>
        </p:nvSpPr>
        <p:spPr>
          <a:xfrm>
            <a:off x="822325" y="1852613"/>
            <a:ext cx="6711950" cy="3867150"/>
          </a:xfrm>
          <a:ln/>
        </p:spPr>
        <p:txBody>
          <a:bodyPr vert="horz" wrap="square" lIns="91440" tIns="45720" rIns="91440" bIns="45720" anchor="t" anchorCtr="0"/>
          <a:p>
            <a:pPr eaLnBrk="1" hangingPunct="1"/>
            <a:r>
              <a:rPr lang="en-US" altLang="" dirty="0">
                <a:latin typeface="Times New Roman" panose="02020603050405020304" pitchFamily="18" charset="0"/>
                <a:cs typeface="Times New Roman" panose="02020603050405020304" pitchFamily="18" charset="0"/>
              </a:rPr>
              <a:t>Legal history of Nigerian IP law – 3 phases, 3 principal IP legislation</a:t>
            </a:r>
            <a:endParaRPr lang="en-US" altLang="" dirty="0">
              <a:latin typeface="Times New Roman" panose="02020603050405020304" pitchFamily="18" charset="0"/>
              <a:cs typeface="Times New Roman" panose="02020603050405020304" pitchFamily="18" charset="0"/>
            </a:endParaRPr>
          </a:p>
          <a:p>
            <a:pPr eaLnBrk="1" hangingPunct="1"/>
            <a:r>
              <a:rPr lang="en-US" altLang="" dirty="0">
                <a:latin typeface="Times New Roman" panose="02020603050405020304" pitchFamily="18" charset="0"/>
                <a:cs typeface="Times New Roman" panose="02020603050405020304" pitchFamily="18" charset="0"/>
              </a:rPr>
              <a:t>Judicial interpretation of IP provisions</a:t>
            </a:r>
            <a:endParaRPr lang="en-US" altLang="" dirty="0">
              <a:latin typeface="Times New Roman" panose="02020603050405020304" pitchFamily="18" charset="0"/>
              <a:cs typeface="Times New Roman" panose="02020603050405020304" pitchFamily="18" charset="0"/>
            </a:endParaRPr>
          </a:p>
          <a:p>
            <a:pPr eaLnBrk="1" hangingPunct="1"/>
            <a:r>
              <a:rPr lang="en-US" altLang="" dirty="0">
                <a:latin typeface="Times New Roman" panose="02020603050405020304" pitchFamily="18" charset="0"/>
                <a:cs typeface="Times New Roman" panose="02020603050405020304" pitchFamily="18" charset="0"/>
              </a:rPr>
              <a:t>Paucity of IP decisions/case law (Ferodo v. Ibeto [2004] 5bi JSC) NWLR (PT.866)317 (per Niki Tobi ) / Pfizer Specialities v. Chyzob Pharmacy [2008] 414 All FWLR 1445 per Denton-West JCA)</a:t>
            </a:r>
            <a:endParaRPr lang="en-US" altLang="" dirty="0">
              <a:latin typeface="Times New Roman" panose="02020603050405020304" pitchFamily="18" charset="0"/>
              <a:cs typeface="Times New Roman" panose="02020603050405020304" pitchFamily="18" charset="0"/>
            </a:endParaRPr>
          </a:p>
          <a:p>
            <a:pPr eaLnBrk="1" hangingPunct="1"/>
            <a:r>
              <a:rPr lang="en-US" altLang="" dirty="0">
                <a:latin typeface="Times New Roman" panose="02020603050405020304" pitchFamily="18" charset="0"/>
                <a:cs typeface="Times New Roman" panose="02020603050405020304" pitchFamily="18" charset="0"/>
              </a:rPr>
              <a:t>Slow pace or absence of IP reform </a:t>
            </a:r>
            <a:endParaRPr lang="" altLang=""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0" name="Title 1"/>
          <p:cNvSpPr>
            <a:spLocks noGrp="1"/>
          </p:cNvSpPr>
          <p:nvPr>
            <p:ph type="title"/>
          </p:nvPr>
        </p:nvSpPr>
        <p:spPr>
          <a:ln/>
        </p:spPr>
        <p:txBody>
          <a:bodyPr vert="horz" wrap="square" lIns="91440" tIns="45720" rIns="91440" bIns="45720" anchor="t" anchorCtr="0"/>
          <a:p>
            <a:pPr eaLnBrk="1" hangingPunct="1"/>
            <a:r>
              <a:rPr lang="en-US" altLang="" sz="3600" dirty="0">
                <a:latin typeface="Garamond" panose="02020404030301010803" charset="0"/>
              </a:rPr>
              <a:t>IP Law Reform</a:t>
            </a:r>
            <a:endParaRPr lang="en-US" altLang="" sz="3600" dirty="0">
              <a:latin typeface="Garamond" panose="02020404030301010803" charset="0"/>
            </a:endParaRPr>
          </a:p>
        </p:txBody>
      </p:sp>
      <p:sp>
        <p:nvSpPr>
          <p:cNvPr id="3" name="Content Placeholder 2"/>
          <p:cNvSpPr>
            <a:spLocks noGrp="1"/>
          </p:cNvSpPr>
          <p:nvPr>
            <p:ph idx="1"/>
          </p:nvPr>
        </p:nvSpPr>
        <p:spPr>
          <a:xfrm>
            <a:off x="827088" y="1447800"/>
            <a:ext cx="6711950" cy="4800600"/>
          </a:xfrm>
        </p:spPr>
        <p:txBody>
          <a:bodyPr vert="horz" wrap="square" lIns="91440" tIns="45720" rIns="91440" bIns="45720" numCol="1" rtlCol="0" anchor="t" anchorCtr="0" compatLnSpc="1">
            <a:normAutofit/>
          </a:bodyPr>
          <a:lstStyle/>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Arial" panose="020B0604020202020204" pitchFamily="34" charset="0"/>
              <a:buNone/>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An obvious disparity in the legal and institutional</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Arial" panose="020B0604020202020204" pitchFamily="34" charset="0"/>
              <a:buNone/>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frameworks for IP in Nigeria requiring reform:</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Copyright:1988 Copyright Act amended in 1992  and 1999/new Copyright bill 2022 passed by NASS</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Trade Marks: 1965 Trade Marks Act (Over 40 years!)</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Patents: 1970 (Almost 40 years!)</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Merchandise Act: 1926 (Over 80 years!)</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Plant Variety Protection Act 2021 (new IP-related Act protecting plant varieties establishing a legal regime for farmer’s rights to their seeds and plant breeder’s rights (PBR) to their new species/varieties under certain conditions (</a:t>
            </a:r>
            <a:r>
              <a:rPr kumimoji="0" lang="en-US" sz="2000" b="0" i="0" u="none" strike="noStrike" kern="1200" cap="none" spc="0" normalizeH="0" baseline="0" noProof="0" dirty="0" err="1">
                <a:ln>
                  <a:noFill/>
                </a:ln>
                <a:solidFill>
                  <a:schemeClr val="tx1"/>
                </a:solidFill>
                <a:effectLst/>
                <a:uLnTx/>
                <a:uFillTx/>
                <a:latin typeface="Garamond" panose="02020404030301010803" charset="0"/>
                <a:ea typeface="+mn-ea"/>
                <a:cs typeface="+mj-cs"/>
              </a:rPr>
              <a:t>ie</a:t>
            </a: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 distinguishable, uniform &amp; stable) </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0" marR="0" lvl="0" indent="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None/>
              <a:defRPr/>
            </a:pPr>
            <a:endParaRPr kumimoji="0" lang="en-US" sz="24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4" name="Title 1"/>
          <p:cNvSpPr>
            <a:spLocks noGrp="1"/>
          </p:cNvSpPr>
          <p:nvPr>
            <p:ph type="title"/>
          </p:nvPr>
        </p:nvSpPr>
        <p:spPr>
          <a:ln/>
        </p:spPr>
        <p:txBody>
          <a:bodyPr vert="horz" wrap="square" lIns="91440" tIns="45720" rIns="91440" bIns="45720" anchor="t" anchorCtr="0"/>
          <a:p>
            <a:pPr eaLnBrk="1" hangingPunct="1"/>
            <a:endParaRPr lang="" altLang="" dirty="0"/>
          </a:p>
        </p:txBody>
      </p:sp>
      <p:sp>
        <p:nvSpPr>
          <p:cNvPr id="44035" name="Content Placeholder 2"/>
          <p:cNvSpPr>
            <a:spLocks noGrp="1"/>
          </p:cNvSpPr>
          <p:nvPr>
            <p:ph idx="1"/>
          </p:nvPr>
        </p:nvSpPr>
        <p:spPr>
          <a:ln/>
        </p:spPr>
        <p:txBody>
          <a:bodyPr vert="horz" wrap="square" lIns="91440" tIns="45720" rIns="91440" bIns="45720" anchor="t" anchorCtr="0"/>
          <a:p>
            <a:pPr eaLnBrk="1" hangingPunct="1">
              <a:buFont typeface="Arial" panose="020B0604020202020204" pitchFamily="34" charset="0"/>
              <a:buNone/>
            </a:pPr>
            <a:endParaRPr lang="en-US" altLang="" dirty="0"/>
          </a:p>
          <a:p>
            <a:pPr eaLnBrk="1" hangingPunct="1">
              <a:buFont typeface="Arial" panose="020B0604020202020204" pitchFamily="34" charset="0"/>
              <a:buNone/>
            </a:pPr>
            <a:endParaRPr lang="en-US" altLang="" dirty="0"/>
          </a:p>
          <a:p>
            <a:pPr eaLnBrk="1" hangingPunct="1">
              <a:buFont typeface="Arial" panose="020B0604020202020204" pitchFamily="34" charset="0"/>
              <a:buNone/>
            </a:pPr>
            <a:endParaRPr lang="en-US" altLang="" dirty="0"/>
          </a:p>
          <a:p>
            <a:pPr algn="ctr" eaLnBrk="1" hangingPunct="1">
              <a:buFont typeface="Arial" panose="020B0604020202020204" pitchFamily="34" charset="0"/>
              <a:buNone/>
            </a:pPr>
            <a:r>
              <a:rPr lang="en-US" altLang="" i="1" dirty="0"/>
              <a:t>Thank you </a:t>
            </a:r>
            <a:endParaRPr lang="en-US" altLang=""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Title 1"/>
          <p:cNvSpPr>
            <a:spLocks noGrp="1"/>
          </p:cNvSpPr>
          <p:nvPr>
            <p:ph type="title"/>
          </p:nvPr>
        </p:nvSpPr>
        <p:spPr>
          <a:ln/>
        </p:spPr>
        <p:txBody>
          <a:bodyPr vert="horz" wrap="square" lIns="91440" tIns="45720" rIns="91440" bIns="45720" anchor="t" anchorCtr="0"/>
          <a:p>
            <a:pPr eaLnBrk="1" hangingPunct="1"/>
            <a:r>
              <a:rPr lang="en-US" altLang="" dirty="0">
                <a:latin typeface="Garamond" panose="02020404030301010803" charset="0"/>
              </a:rPr>
              <a:t>Overview of intellectual property law</a:t>
            </a:r>
            <a:endParaRPr lang="en-US" altLang="" dirty="0">
              <a:latin typeface="Garamond" panose="02020404030301010803" charset="0"/>
            </a:endParaRPr>
          </a:p>
        </p:txBody>
      </p:sp>
      <p:sp>
        <p:nvSpPr>
          <p:cNvPr id="9219" name="Content Placeholder 2"/>
          <p:cNvSpPr>
            <a:spLocks noGrp="1"/>
          </p:cNvSpPr>
          <p:nvPr>
            <p:ph idx="1"/>
          </p:nvPr>
        </p:nvSpPr>
        <p:spPr>
          <a:ln/>
        </p:spPr>
        <p:txBody>
          <a:bodyPr vert="horz" wrap="square" lIns="91440" tIns="45720" rIns="91440" bIns="45720" anchor="t" anchorCtr="0"/>
          <a:p>
            <a:pPr eaLnBrk="1" hangingPunct="1"/>
            <a:r>
              <a:rPr lang="en-US" altLang="" dirty="0">
                <a:latin typeface="Garamond" panose="02020404030301010803" charset="0"/>
              </a:rPr>
              <a:t>Nature &amp; forms of IP – copyright &amp; industrial property</a:t>
            </a:r>
            <a:endParaRPr lang="en-US" altLang="" dirty="0">
              <a:latin typeface="Garamond" panose="02020404030301010803" charset="0"/>
            </a:endParaRPr>
          </a:p>
          <a:p>
            <a:pPr eaLnBrk="1" hangingPunct="1"/>
            <a:r>
              <a:rPr lang="en-US" altLang="" dirty="0">
                <a:latin typeface="Garamond" panose="02020404030301010803" charset="0"/>
              </a:rPr>
              <a:t>Structure of IP law in Nigeria – copyright act, trademark act, patents &amp; designs act</a:t>
            </a:r>
            <a:endParaRPr lang="en-US" altLang="" dirty="0">
              <a:latin typeface="Garamond" panose="02020404030301010803" charset="0"/>
            </a:endParaRPr>
          </a:p>
          <a:p>
            <a:pPr eaLnBrk="1" hangingPunct="1"/>
            <a:r>
              <a:rPr lang="en-US" altLang="" dirty="0">
                <a:latin typeface="Garamond" panose="02020404030301010803" charset="0"/>
              </a:rPr>
              <a:t>Emerging IP developments – digital technology, commerce, creative industry, IP management, IP enforcement </a:t>
            </a:r>
            <a:endParaRPr lang="en-US" altLang="" dirty="0">
              <a:latin typeface="Garamond" panose="02020404030301010803" charset="0"/>
            </a:endParaRPr>
          </a:p>
          <a:p>
            <a:pPr eaLnBrk="1" hangingPunct="1"/>
            <a:r>
              <a:rPr lang="en-US" altLang="" dirty="0">
                <a:latin typeface="Garamond" panose="02020404030301010803" charset="0"/>
              </a:rPr>
              <a:t>International IP protection – Berne Convention, Paris Convention, TRIPS, WIPO &amp; WTO</a:t>
            </a:r>
            <a:endParaRPr lang="en-US" altLang="" dirty="0">
              <a:latin typeface="Garamond" panose="02020404030301010803" charset="0"/>
            </a:endParaRPr>
          </a:p>
          <a:p>
            <a:pPr eaLnBrk="1" hangingPunct="1"/>
            <a:endParaRPr lang="en-US" altLang=""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Title 1"/>
          <p:cNvSpPr>
            <a:spLocks noGrp="1"/>
          </p:cNvSpPr>
          <p:nvPr>
            <p:ph type="title"/>
          </p:nvPr>
        </p:nvSpPr>
        <p:spPr>
          <a:ln/>
        </p:spPr>
        <p:txBody>
          <a:bodyPr vert="horz" wrap="square" lIns="91440" tIns="45720" rIns="91440" bIns="45720" anchor="t" anchorCtr="0"/>
          <a:p>
            <a:pPr eaLnBrk="1" hangingPunct="1"/>
            <a:r>
              <a:rPr lang="en-US" altLang="" dirty="0">
                <a:latin typeface="Garamond" panose="02020404030301010803" charset="0"/>
              </a:rPr>
              <a:t> IP defined…</a:t>
            </a:r>
            <a:endParaRPr lang="en-US" altLang="" dirty="0">
              <a:latin typeface="Garamond" panose="02020404030301010803" charset="0"/>
            </a:endParaRPr>
          </a:p>
        </p:txBody>
      </p:sp>
      <p:sp>
        <p:nvSpPr>
          <p:cNvPr id="3" name="Content Placeholder 2"/>
          <p:cNvSpPr>
            <a:spLocks noGrp="1"/>
          </p:cNvSpPr>
          <p:nvPr>
            <p:ph idx="1"/>
          </p:nvPr>
        </p:nvSpPr>
        <p:spPr>
          <a:xfrm>
            <a:off x="827088" y="2052638"/>
            <a:ext cx="6711950" cy="4195763"/>
          </a:xfrm>
        </p:spPr>
        <p:txBody>
          <a:bodyPr vert="horz" wrap="square" lIns="91440" tIns="45720" rIns="91440" bIns="45720" numCol="1" rtlCol="0" anchor="t" anchorCtr="0" compatLnSpc="1">
            <a:normAutofit/>
          </a:bodyPr>
          <a:lstStyle/>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Protection of human creations in its various manifestations or forms i e writings, inventions, products, processes, marks, designs etc</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system of protection for creativity and innovation</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reward system for the protection of knowledge &amp; information for private interest and public good. </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rPr>
              <a:t>essentially a proprietary right vested on creators, authors, inventors in the nature of exclusive rights</a:t>
            </a: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a:p>
            <a:pPr marL="342900" marR="0" lvl="0" indent="-342900" algn="l" defTabSz="457200" rtl="0" eaLnBrk="1" fontAlgn="auto" latinLnBrk="0" hangingPunct="1">
              <a:lnSpc>
                <a:spcPct val="100000"/>
              </a:lnSpc>
              <a:spcBef>
                <a:spcPts val="1000"/>
              </a:spcBef>
              <a:spcAft>
                <a:spcPts val="0"/>
              </a:spcAft>
              <a:buClr>
                <a:schemeClr val="bg2">
                  <a:lumMod val="40000"/>
                  <a:lumOff val="60000"/>
                </a:schemeClr>
              </a:buClr>
              <a:buSzPct val="80000"/>
              <a:buFont typeface="Wingdings 3" panose="05040102010807070707" pitchFamily="18" charset="2"/>
              <a:buChar char=""/>
              <a:defRPr/>
            </a:pPr>
            <a:endParaRPr kumimoji="0" lang="en-US" sz="2000" b="0" i="0" u="none" strike="noStrike" kern="1200" cap="none" spc="0" normalizeH="0" baseline="0" noProof="0" dirty="0">
              <a:ln>
                <a:noFill/>
              </a:ln>
              <a:solidFill>
                <a:schemeClr val="tx1"/>
              </a:solidFill>
              <a:effectLst/>
              <a:uLnTx/>
              <a:uFillTx/>
              <a:latin typeface="Garamond" panose="02020404030301010803" charset="0"/>
              <a:ea typeface="+mn-ea"/>
              <a:cs typeface="+mj-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Title 1"/>
          <p:cNvSpPr>
            <a:spLocks noGrp="1"/>
          </p:cNvSpPr>
          <p:nvPr>
            <p:ph type="title"/>
          </p:nvPr>
        </p:nvSpPr>
        <p:spPr>
          <a:ln/>
        </p:spPr>
        <p:txBody>
          <a:bodyPr vert="horz" wrap="square" lIns="91440" tIns="45720" rIns="91440" bIns="45720" anchor="t" anchorCtr="0"/>
          <a:p>
            <a:pPr eaLnBrk="1" hangingPunct="1"/>
            <a:r>
              <a:rPr lang="en-US" altLang="" sz="3600" dirty="0">
                <a:latin typeface="Garamond" panose="02020404030301010803" charset="0"/>
              </a:rPr>
              <a:t>Nature…</a:t>
            </a:r>
            <a:endParaRPr lang="en-US" altLang="" sz="3600" dirty="0">
              <a:latin typeface="Garamond" panose="02020404030301010803" charset="0"/>
            </a:endParaRPr>
          </a:p>
        </p:txBody>
      </p:sp>
      <p:sp>
        <p:nvSpPr>
          <p:cNvPr id="11267" name="Content Placeholder 2"/>
          <p:cNvSpPr>
            <a:spLocks noGrp="1"/>
          </p:cNvSpPr>
          <p:nvPr>
            <p:ph idx="1"/>
          </p:nvPr>
        </p:nvSpPr>
        <p:spPr>
          <a:ln/>
        </p:spPr>
        <p:txBody>
          <a:bodyPr vert="horz" wrap="square" lIns="91440" tIns="45720" rIns="91440" bIns="45720" anchor="t" anchorCtr="0"/>
          <a:p>
            <a:pPr eaLnBrk="1" hangingPunct="1"/>
            <a:r>
              <a:rPr lang="en-US" altLang="" dirty="0">
                <a:latin typeface="Garamond" panose="02020404030301010803" charset="0"/>
              </a:rPr>
              <a:t>Intangible</a:t>
            </a:r>
            <a:endParaRPr lang="en-US" altLang="" dirty="0">
              <a:latin typeface="Garamond" panose="02020404030301010803" charset="0"/>
            </a:endParaRPr>
          </a:p>
          <a:p>
            <a:pPr eaLnBrk="1" hangingPunct="1"/>
            <a:r>
              <a:rPr lang="en-US" altLang="" dirty="0">
                <a:latin typeface="Garamond" panose="02020404030301010803" charset="0"/>
              </a:rPr>
              <a:t>negative</a:t>
            </a:r>
            <a:endParaRPr lang="en-US" altLang="" dirty="0">
              <a:latin typeface="Garamond" panose="02020404030301010803" charset="0"/>
            </a:endParaRPr>
          </a:p>
          <a:p>
            <a:pPr eaLnBrk="1" hangingPunct="1"/>
            <a:r>
              <a:rPr lang="en-US" altLang="" dirty="0">
                <a:latin typeface="Garamond" panose="02020404030301010803" charset="0"/>
              </a:rPr>
              <a:t>exclusive</a:t>
            </a:r>
            <a:endParaRPr lang="en-US" altLang="" dirty="0">
              <a:latin typeface="Garamond" panose="02020404030301010803" charset="0"/>
            </a:endParaRPr>
          </a:p>
          <a:p>
            <a:pPr eaLnBrk="1" hangingPunct="1"/>
            <a:r>
              <a:rPr lang="en-US" altLang="" dirty="0">
                <a:latin typeface="Garamond" panose="02020404030301010803" charset="0"/>
              </a:rPr>
              <a:t>Multidisciplinary</a:t>
            </a:r>
            <a:endParaRPr lang="en-US" altLang="" dirty="0">
              <a:latin typeface="Garamond" panose="02020404030301010803" charset="0"/>
            </a:endParaRPr>
          </a:p>
          <a:p>
            <a:pPr eaLnBrk="1" hangingPunct="1"/>
            <a:r>
              <a:rPr lang="en-US" altLang="" dirty="0">
                <a:latin typeface="Garamond" panose="02020404030301010803" charset="0"/>
              </a:rPr>
              <a:t>Both territorial &amp; international</a:t>
            </a:r>
            <a:endParaRPr lang="en-US" altLang="" dirty="0">
              <a:latin typeface="Garamond" panose="02020404030301010803" charset="0"/>
            </a:endParaRPr>
          </a:p>
          <a:p>
            <a:pPr eaLnBrk="1" hangingPunct="1"/>
            <a:endParaRPr lang="en-US" altLan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Title 1"/>
          <p:cNvSpPr>
            <a:spLocks noGrp="1"/>
          </p:cNvSpPr>
          <p:nvPr>
            <p:ph type="title"/>
          </p:nvPr>
        </p:nvSpPr>
        <p:spPr>
          <a:ln/>
        </p:spPr>
        <p:txBody>
          <a:bodyPr vert="horz" wrap="square" lIns="91440" tIns="45720" rIns="91440" bIns="45720" anchor="t" anchorCtr="0"/>
          <a:p>
            <a:pPr eaLnBrk="1" hangingPunct="1"/>
            <a:r>
              <a:rPr lang="en-US" altLang="" dirty="0"/>
              <a:t>	2</a:t>
            </a:r>
            <a:r>
              <a:rPr lang="en-US" altLang="" dirty="0">
                <a:latin typeface="Garamond" panose="02020404030301010803" charset="0"/>
              </a:rPr>
              <a:t>.</a:t>
            </a:r>
            <a:r>
              <a:rPr lang="en-US" altLang="" dirty="0"/>
              <a:t> </a:t>
            </a:r>
            <a:r>
              <a:rPr lang="en-US" altLang="" dirty="0">
                <a:latin typeface="Garamond" panose="02020404030301010803" charset="0"/>
              </a:rPr>
              <a:t>IP Framework</a:t>
            </a:r>
            <a:r>
              <a:rPr lang="en-US" altLang="" dirty="0"/>
              <a:t>…</a:t>
            </a:r>
            <a:endParaRPr lang="en-US" altLang="" dirty="0"/>
          </a:p>
        </p:txBody>
      </p:sp>
      <p:sp>
        <p:nvSpPr>
          <p:cNvPr id="3" name="Content Placeholder 2"/>
          <p:cNvSpPr>
            <a:spLocks noGrp="1"/>
          </p:cNvSpPr>
          <p:nvPr>
            <p:ph idx="1"/>
          </p:nvPr>
        </p:nvSpPr>
        <p:spPr>
          <a:xfrm>
            <a:off x="827088" y="2052638"/>
            <a:ext cx="6711950" cy="4195763"/>
          </a:xfrm>
        </p:spPr>
        <p:txBody>
          <a:bodyPr vert="horz" wrap="square" lIns="91440" tIns="45720" rIns="91440" bIns="45720" numCol="1" rtlCol="0" anchor="t" anchorCtr="0" compatLnSpc="1">
            <a:normAutofit fontScale="92500" lnSpcReduction="10000"/>
          </a:bodyPr>
          <a:lstStyle/>
          <a:p>
            <a:pPr marL="342900" marR="0" lvl="0" indent="-342900" algn="l" defTabSz="457200" rtl="0" eaLnBrk="1" fontAlgn="auto" latinLnBrk="0" hangingPunct="1">
              <a:lnSpc>
                <a:spcPct val="8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2500" b="0" i="0" u="none" strike="noStrike" kern="1200" cap="none" spc="0" normalizeH="0" baseline="0" noProof="0" dirty="0">
                <a:ln>
                  <a:noFill/>
                </a:ln>
                <a:solidFill>
                  <a:schemeClr val="tx1"/>
                </a:solidFill>
                <a:effectLst/>
                <a:uLnTx/>
                <a:uFillTx/>
                <a:latin typeface="+mj-lt"/>
                <a:ea typeface="+mj-ea"/>
                <a:cs typeface="+mj-cs"/>
              </a:rPr>
              <a:t> </a:t>
            </a:r>
            <a:r>
              <a:rPr kumimoji="0" lang="en-US" altLang="en-US" sz="2500" b="0" i="0" u="none" strike="noStrike" kern="1200" cap="none" spc="0" normalizeH="0" baseline="0" noProof="0" dirty="0">
                <a:ln>
                  <a:noFill/>
                </a:ln>
                <a:solidFill>
                  <a:schemeClr val="tx1"/>
                </a:solidFill>
                <a:effectLst/>
                <a:uLnTx/>
                <a:uFillTx/>
                <a:latin typeface="Garamond" panose="02020404030301010803" charset="0"/>
                <a:ea typeface="+mj-ea"/>
                <a:cs typeface="+mj-cs"/>
              </a:rPr>
              <a:t>Copyright (and Related rights </a:t>
            </a:r>
            <a:r>
              <a:rPr kumimoji="0" lang="en-US" altLang="en-US" sz="2500" b="0" i="0" u="none" strike="noStrike" kern="1200" cap="none" spc="0" normalizeH="0" baseline="0" noProof="0" dirty="0" err="1">
                <a:ln>
                  <a:noFill/>
                </a:ln>
                <a:solidFill>
                  <a:schemeClr val="tx1"/>
                </a:solidFill>
                <a:effectLst/>
                <a:uLnTx/>
                <a:uFillTx/>
                <a:latin typeface="Garamond" panose="02020404030301010803" charset="0"/>
                <a:ea typeface="+mj-ea"/>
                <a:cs typeface="+mj-cs"/>
              </a:rPr>
              <a:t>ie</a:t>
            </a:r>
            <a:r>
              <a:rPr kumimoji="0" lang="en-US" altLang="en-US" sz="2500" b="0" i="0" u="none" strike="noStrike" kern="1200" cap="none" spc="0" normalizeH="0" baseline="0" noProof="0" dirty="0">
                <a:ln>
                  <a:noFill/>
                </a:ln>
                <a:solidFill>
                  <a:schemeClr val="tx1"/>
                </a:solidFill>
                <a:effectLst/>
                <a:uLnTx/>
                <a:uFillTx/>
                <a:latin typeface="Garamond" panose="02020404030301010803" charset="0"/>
                <a:ea typeface="+mj-ea"/>
                <a:cs typeface="+mj-cs"/>
              </a:rPr>
              <a:t> </a:t>
            </a:r>
            <a:r>
              <a:rPr kumimoji="0" lang="en-US" altLang="en-US" sz="2500" b="0" i="0" u="none" strike="noStrike" kern="1200" cap="none" spc="0" normalizeH="0" baseline="0" noProof="0" dirty="0" err="1">
                <a:ln>
                  <a:noFill/>
                </a:ln>
                <a:solidFill>
                  <a:schemeClr val="tx1"/>
                </a:solidFill>
                <a:effectLst/>
                <a:uLnTx/>
                <a:uFillTx/>
                <a:latin typeface="Garamond" panose="02020404030301010803" charset="0"/>
                <a:ea typeface="+mj-ea"/>
                <a:cs typeface="+mj-cs"/>
              </a:rPr>
              <a:t>neighbouring</a:t>
            </a:r>
            <a:r>
              <a:rPr kumimoji="0" lang="en-US" altLang="en-US" sz="2500" b="0" i="0" u="none" strike="noStrike" kern="1200" cap="none" spc="0" normalizeH="0" baseline="0" noProof="0" dirty="0">
                <a:ln>
                  <a:noFill/>
                </a:ln>
                <a:solidFill>
                  <a:schemeClr val="tx1"/>
                </a:solidFill>
                <a:effectLst/>
                <a:uLnTx/>
                <a:uFillTx/>
                <a:latin typeface="Garamond" panose="02020404030301010803" charset="0"/>
                <a:ea typeface="+mj-ea"/>
                <a:cs typeface="+mj-cs"/>
              </a:rPr>
              <a:t> rights; live performances, expression of folklores))</a:t>
            </a:r>
            <a:endParaRPr kumimoji="0" lang="en-US" altLang="en-US" sz="25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342900" marR="0" lvl="0" indent="-342900" algn="l" defTabSz="457200" rtl="0" eaLnBrk="1" fontAlgn="auto" latinLnBrk="0" hangingPunct="1">
              <a:lnSpc>
                <a:spcPct val="8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2500" b="0" i="0" u="none" strike="noStrike" kern="1200" cap="none" spc="0" normalizeH="0" baseline="0" noProof="0" dirty="0">
                <a:ln>
                  <a:noFill/>
                </a:ln>
                <a:solidFill>
                  <a:schemeClr val="tx1"/>
                </a:solidFill>
                <a:effectLst/>
                <a:uLnTx/>
                <a:uFillTx/>
                <a:latin typeface="Garamond" panose="02020404030301010803" charset="0"/>
                <a:ea typeface="+mj-ea"/>
                <a:cs typeface="+mj-cs"/>
              </a:rPr>
              <a:t> Industrial Property (Trademarks, Patents &amp; Designs)</a:t>
            </a:r>
            <a:endParaRPr kumimoji="0" lang="en-US" altLang="en-US" sz="25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342900" marR="0" lvl="0" indent="-342900" algn="l" defTabSz="457200" rtl="0" eaLnBrk="1" fontAlgn="auto" latinLnBrk="0" hangingPunct="1">
              <a:lnSpc>
                <a:spcPct val="8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2500" b="0" i="0" u="none" strike="noStrike" kern="1200" cap="none" spc="0" normalizeH="0" baseline="0" noProof="0" dirty="0">
                <a:ln>
                  <a:noFill/>
                </a:ln>
                <a:solidFill>
                  <a:schemeClr val="tx1"/>
                </a:solidFill>
                <a:effectLst/>
                <a:uLnTx/>
                <a:uFillTx/>
                <a:latin typeface="Garamond" panose="02020404030301010803" charset="0"/>
                <a:ea typeface="+mj-ea"/>
                <a:cs typeface="+mj-cs"/>
              </a:rPr>
              <a:t> IP Redefined;</a:t>
            </a:r>
            <a:endParaRPr kumimoji="0" lang="en-US" altLang="en-US" sz="25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342900" marR="0" lvl="0" indent="-342900" algn="l" defTabSz="457200" rtl="0" eaLnBrk="1" fontAlgn="auto" latinLnBrk="0" hangingPunct="1">
              <a:lnSpc>
                <a:spcPct val="80000"/>
              </a:lnSpc>
              <a:spcBef>
                <a:spcPts val="1000"/>
              </a:spcBef>
              <a:spcAft>
                <a:spcPts val="0"/>
              </a:spcAft>
              <a:buClr>
                <a:schemeClr val="bg2">
                  <a:lumMod val="40000"/>
                  <a:lumOff val="60000"/>
                </a:schemeClr>
              </a:buClr>
              <a:buSzPct val="80000"/>
              <a:buFont typeface="Arial" panose="020B0604020202020204" pitchFamily="34" charset="0"/>
              <a:buNone/>
              <a:defRPr/>
            </a:pPr>
            <a:r>
              <a:rPr kumimoji="0" lang="en-US" altLang="en-US" sz="2500" b="0" i="0" u="none" strike="noStrike" kern="1200" cap="none" spc="0" normalizeH="0" baseline="0" noProof="0" dirty="0">
                <a:ln>
                  <a:noFill/>
                </a:ln>
                <a:solidFill>
                  <a:schemeClr val="tx1"/>
                </a:solidFill>
                <a:effectLst/>
                <a:uLnTx/>
                <a:uFillTx/>
                <a:latin typeface="+mj-lt"/>
                <a:ea typeface="+mj-ea"/>
                <a:cs typeface="+mj-cs"/>
              </a:rPr>
              <a:t>	-</a:t>
            </a:r>
            <a:r>
              <a:rPr kumimoji="0" lang="en-US" altLang="en-US" sz="2500" b="0" i="0" u="none" strike="noStrike" kern="1200" cap="none" spc="0" normalizeH="0" baseline="0" noProof="0" dirty="0">
                <a:ln>
                  <a:noFill/>
                </a:ln>
                <a:solidFill>
                  <a:schemeClr val="tx1"/>
                </a:solidFill>
                <a:effectLst/>
                <a:uLnTx/>
                <a:uFillTx/>
                <a:latin typeface="Garamond" panose="02020404030301010803" charset="0"/>
                <a:ea typeface="+mj-ea"/>
                <a:cs typeface="+mj-cs"/>
              </a:rPr>
              <a:t>expansion of IPRs overtime to cover more and newer creative &amp; innovative activities such as computer software, database, emerging technologies in patent field and a host of related rights like performances including live performance and now audio visual performances, domain names, traditional knowledge (TK) and bio-cultural knowledge </a:t>
            </a:r>
            <a:r>
              <a:rPr kumimoji="0" lang="en-US" altLang="en-US" sz="2500" b="0" i="0" u="none" strike="noStrike" kern="1200" cap="none" spc="0" normalizeH="0" baseline="0" noProof="0" dirty="0" err="1">
                <a:ln>
                  <a:noFill/>
                </a:ln>
                <a:solidFill>
                  <a:schemeClr val="tx1"/>
                </a:solidFill>
                <a:effectLst/>
                <a:uLnTx/>
                <a:uFillTx/>
                <a:latin typeface="Garamond" panose="02020404030301010803" charset="0"/>
                <a:ea typeface="+mj-ea"/>
                <a:cs typeface="+mj-cs"/>
              </a:rPr>
              <a:t>etc</a:t>
            </a:r>
            <a:endParaRPr kumimoji="0" lang="en-US" altLang="en-US" sz="25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342900" marR="0" lvl="0" indent="-342900" algn="l" defTabSz="457200" rtl="0" eaLnBrk="1" fontAlgn="auto" latinLnBrk="0" hangingPunct="1">
              <a:lnSpc>
                <a:spcPct val="80000"/>
              </a:lnSpc>
              <a:spcBef>
                <a:spcPts val="1000"/>
              </a:spcBef>
              <a:spcAft>
                <a:spcPts val="0"/>
              </a:spcAft>
              <a:buClr>
                <a:schemeClr val="bg2">
                  <a:lumMod val="40000"/>
                  <a:lumOff val="60000"/>
                </a:schemeClr>
              </a:buClr>
              <a:buSzPct val="80000"/>
              <a:buFont typeface="Arial" panose="020B0604020202020204" pitchFamily="34" charset="0"/>
              <a:buNone/>
              <a:defRPr/>
            </a:pPr>
            <a:r>
              <a:rPr kumimoji="0" lang="en-US" altLang="en-US" sz="2500" b="0" i="0" u="none" strike="noStrike" kern="1200" cap="none" spc="0" normalizeH="0" baseline="0" noProof="0" dirty="0">
                <a:ln>
                  <a:noFill/>
                </a:ln>
                <a:solidFill>
                  <a:schemeClr val="tx1"/>
                </a:solidFill>
                <a:effectLst/>
                <a:uLnTx/>
                <a:uFillTx/>
                <a:latin typeface="Garamond" panose="02020404030301010803" charset="0"/>
                <a:ea typeface="+mj-ea"/>
                <a:cs typeface="+mj-cs"/>
              </a:rPr>
              <a:t>	-the classical IPR still remain in its basic structure and categorization in copyright, trademark, patent &amp; designs properly so called.</a:t>
            </a:r>
            <a:endParaRPr kumimoji="0" lang="en-US" altLang="en-US" sz="25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Title 1"/>
          <p:cNvSpPr>
            <a:spLocks noGrp="1"/>
          </p:cNvSpPr>
          <p:nvPr>
            <p:ph type="title"/>
          </p:nvPr>
        </p:nvSpPr>
        <p:spPr>
          <a:ln/>
        </p:spPr>
        <p:txBody>
          <a:bodyPr vert="horz" wrap="square" lIns="91440" tIns="45720" rIns="91440" bIns="45720" anchor="t" anchorCtr="0"/>
          <a:p>
            <a:pPr eaLnBrk="1" hangingPunct="1"/>
            <a:endParaRPr lang="" altLang="" dirty="0"/>
          </a:p>
        </p:txBody>
      </p:sp>
      <p:sp>
        <p:nvSpPr>
          <p:cNvPr id="3" name="Content Placeholder 2"/>
          <p:cNvSpPr>
            <a:spLocks noGrp="1"/>
          </p:cNvSpPr>
          <p:nvPr>
            <p:ph idx="1"/>
          </p:nvPr>
        </p:nvSpPr>
        <p:spPr>
          <a:xfrm>
            <a:off x="827088" y="2052638"/>
            <a:ext cx="6711950" cy="4195763"/>
          </a:xfrm>
        </p:spPr>
        <p:txBody>
          <a:bodyPr vert="horz" wrap="square" lIns="91440" tIns="45720" rIns="91440" bIns="45720" numCol="1" rtlCol="0" anchor="t" anchorCtr="0" compatLnSpc="1">
            <a:normAutofit fontScale="92500" lnSpcReduction="20000"/>
          </a:bodyPr>
          <a:lstStyle/>
          <a:p>
            <a:pPr marL="342900" marR="0" lvl="0" indent="-342900" algn="l" defTabSz="457200" rtl="0" eaLnBrk="1" fontAlgn="auto" latinLnBrk="0" hangingPunct="1">
              <a:lnSpc>
                <a:spcPct val="8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2800" b="0" i="0" u="none" strike="noStrike" kern="1200" cap="none" spc="0" normalizeH="0" baseline="0" noProof="0" dirty="0">
                <a:ln>
                  <a:noFill/>
                </a:ln>
                <a:solidFill>
                  <a:schemeClr val="tx1"/>
                </a:solidFill>
                <a:effectLst/>
                <a:uLnTx/>
                <a:uFillTx/>
                <a:latin typeface="Garamond" panose="02020404030301010803" charset="0"/>
                <a:ea typeface="+mj-ea"/>
                <a:cs typeface="+mj-cs"/>
              </a:rPr>
              <a:t>Copyright as exclusive rights in literary and artistic creations such as literary, musical, films, cinematographic works…still expanding</a:t>
            </a:r>
            <a:endParaRPr kumimoji="0" lang="en-US" altLang="en-US" sz="28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342900" marR="0" lvl="0" indent="-342900" algn="l" defTabSz="457200" rtl="0" eaLnBrk="1" fontAlgn="auto" latinLnBrk="0" hangingPunct="1">
              <a:lnSpc>
                <a:spcPct val="8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2800" b="0" i="0" u="none" strike="noStrike" kern="1200" cap="none" spc="0" normalizeH="0" baseline="0" noProof="0" dirty="0">
                <a:ln>
                  <a:noFill/>
                </a:ln>
                <a:solidFill>
                  <a:schemeClr val="tx1"/>
                </a:solidFill>
                <a:effectLst/>
                <a:uLnTx/>
                <a:uFillTx/>
                <a:latin typeface="Garamond" panose="02020404030301010803" charset="0"/>
                <a:ea typeface="+mj-ea"/>
                <a:cs typeface="+mj-cs"/>
              </a:rPr>
              <a:t>Industrial property as creative expression applied to industry such as trademarks, designs &amp; patents</a:t>
            </a:r>
            <a:endParaRPr kumimoji="0" lang="en-US" altLang="en-US" sz="28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342900" marR="0" lvl="0" indent="-342900" algn="l" defTabSz="457200" rtl="0" eaLnBrk="1" fontAlgn="auto" latinLnBrk="0" hangingPunct="1">
              <a:lnSpc>
                <a:spcPct val="8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2800" b="0" i="0" u="none" strike="noStrike" kern="1200" cap="none" spc="0" normalizeH="0" baseline="0" noProof="0" dirty="0">
                <a:ln>
                  <a:noFill/>
                </a:ln>
                <a:solidFill>
                  <a:schemeClr val="tx1"/>
                </a:solidFill>
                <a:effectLst/>
                <a:uLnTx/>
                <a:uFillTx/>
                <a:latin typeface="Garamond" panose="02020404030301010803" charset="0"/>
                <a:ea typeface="+mj-ea"/>
                <a:cs typeface="+mj-cs"/>
              </a:rPr>
              <a:t>The form of protection is primarily statutory, although common law is still applicable in passing off in contradistinction to TM infringement or trade secrets in contradistinction to patent.</a:t>
            </a:r>
            <a:endParaRPr kumimoji="0" lang="en-US" altLang="en-US" sz="28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342900" marR="0" lvl="0" indent="-342900" algn="l" defTabSz="457200" rtl="0" eaLnBrk="1" fontAlgn="auto" latinLnBrk="0" hangingPunct="1">
              <a:lnSpc>
                <a:spcPct val="80000"/>
              </a:lnSpc>
              <a:spcBef>
                <a:spcPts val="1000"/>
              </a:spcBef>
              <a:spcAft>
                <a:spcPts val="0"/>
              </a:spcAft>
              <a:buClr>
                <a:schemeClr val="bg2">
                  <a:lumMod val="40000"/>
                  <a:lumOff val="60000"/>
                </a:schemeClr>
              </a:buClr>
              <a:buSzPct val="80000"/>
              <a:buFont typeface="Wingdings 3" panose="05040102010807070707" pitchFamily="18" charset="2"/>
              <a:buChar char=""/>
              <a:defRPr/>
            </a:pPr>
            <a:r>
              <a:rPr kumimoji="0" lang="en-US" altLang="en-US" sz="2800" b="0" i="0" u="none" strike="noStrike" kern="1200" cap="none" spc="0" normalizeH="0" baseline="0" noProof="0" dirty="0">
                <a:ln>
                  <a:noFill/>
                </a:ln>
                <a:solidFill>
                  <a:schemeClr val="tx1"/>
                </a:solidFill>
                <a:effectLst/>
                <a:uLnTx/>
                <a:uFillTx/>
                <a:latin typeface="Garamond" panose="02020404030301010803" charset="0"/>
                <a:ea typeface="+mj-ea"/>
                <a:cs typeface="+mj-cs"/>
              </a:rPr>
              <a:t>These existing forms, the nature &amp; scope of available protection largely determine the avenue of enforcement of IPRs.</a:t>
            </a:r>
            <a:endParaRPr kumimoji="0" lang="en-US" altLang="en-US" sz="2800" b="0" i="0" u="none" strike="noStrike" kern="1200" cap="none" spc="0" normalizeH="0" baseline="0" noProof="0" dirty="0">
              <a:ln>
                <a:noFill/>
              </a:ln>
              <a:solidFill>
                <a:schemeClr val="tx1"/>
              </a:solidFill>
              <a:effectLst/>
              <a:uLnTx/>
              <a:uFillTx/>
              <a:latin typeface="Garamond" panose="02020404030301010803" charset="0"/>
              <a:ea typeface="+mj-ea"/>
              <a:cs typeface="+mj-cs"/>
            </a:endParaRPr>
          </a:p>
          <a:p>
            <a:pPr marL="342900" marR="0" lvl="0" indent="-342900" algn="l" defTabSz="457200" rtl="0" eaLnBrk="1" fontAlgn="auto" latinLnBrk="0" hangingPunct="1">
              <a:lnSpc>
                <a:spcPct val="80000"/>
              </a:lnSpc>
              <a:spcBef>
                <a:spcPts val="1000"/>
              </a:spcBef>
              <a:spcAft>
                <a:spcPts val="0"/>
              </a:spcAft>
              <a:buClr>
                <a:schemeClr val="bg2">
                  <a:lumMod val="40000"/>
                  <a:lumOff val="60000"/>
                </a:schemeClr>
              </a:buClr>
              <a:buSzPct val="80000"/>
              <a:buFont typeface="Wingdings 3" panose="05040102010807070707" pitchFamily="18" charset="2"/>
              <a:buChar char=""/>
              <a:defRPr/>
            </a:pPr>
            <a:endParaRPr kumimoji="0" lang="en-US" altLang="en-US" sz="3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Title 1"/>
          <p:cNvSpPr>
            <a:spLocks noGrp="1"/>
          </p:cNvSpPr>
          <p:nvPr>
            <p:ph type="title"/>
          </p:nvPr>
        </p:nvSpPr>
        <p:spPr>
          <a:ln/>
        </p:spPr>
        <p:txBody>
          <a:bodyPr vert="horz" wrap="square" lIns="91440" tIns="45720" rIns="91440" bIns="45720" anchor="t" anchorCtr="0"/>
          <a:p>
            <a:pPr eaLnBrk="1" hangingPunct="1"/>
            <a:endParaRPr lang="" altLang="" dirty="0"/>
          </a:p>
        </p:txBody>
      </p:sp>
      <p:sp>
        <p:nvSpPr>
          <p:cNvPr id="14339" name="Content Placeholder 2"/>
          <p:cNvSpPr>
            <a:spLocks noGrp="1"/>
          </p:cNvSpPr>
          <p:nvPr>
            <p:ph idx="1"/>
          </p:nvPr>
        </p:nvSpPr>
        <p:spPr>
          <a:ln/>
        </p:spPr>
        <p:txBody>
          <a:bodyPr vert="horz" wrap="square" lIns="91440" tIns="45720" rIns="91440" bIns="45720" anchor="t" anchorCtr="0"/>
          <a:p>
            <a:pPr eaLnBrk="1" hangingPunct="1"/>
            <a:r>
              <a:rPr lang="en-US" altLang="" sz="2800" dirty="0">
                <a:latin typeface="Garamond" panose="02020404030301010803" charset="0"/>
              </a:rPr>
              <a:t>IP system consist of the laws, regulations institutions, administration of IPRs</a:t>
            </a:r>
            <a:endParaRPr lang="en-US" altLang="" sz="2800" dirty="0">
              <a:latin typeface="Garamond" panose="02020404030301010803" charset="0"/>
            </a:endParaRPr>
          </a:p>
          <a:p>
            <a:pPr eaLnBrk="1" hangingPunct="1"/>
            <a:r>
              <a:rPr lang="en-US" altLang="" sz="2800" dirty="0">
                <a:latin typeface="Garamond" panose="02020404030301010803" charset="0"/>
              </a:rPr>
              <a:t> system of creation, production, distribution and exploitation of protected IP works such as copyright works eligible for copyright, trademarks &amp; patents –originality (copyright), distinctiveness (trademarks) &amp; novelty (patent)</a:t>
            </a:r>
            <a:endParaRPr lang="en-US" altLang="" sz="2800" dirty="0">
              <a:latin typeface="Garamond" panose="02020404030301010803" charset="0"/>
            </a:endParaRPr>
          </a:p>
          <a:p>
            <a:pPr eaLnBrk="1" hangingPunct="1">
              <a:buFont typeface="Arial" panose="020B0604020202020204" pitchFamily="34" charset="0"/>
              <a:buNone/>
            </a:pPr>
            <a:endParaRPr lang="en-US" altLang="" sz="2800" dirty="0">
              <a:latin typeface="Garamond" panose="02020404030301010803"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0</TotalTime>
  <Words>12561</Words>
  <Application>WPS Presentation</Application>
  <PresentationFormat/>
  <Paragraphs>350</Paragraphs>
  <Slides>36</Slides>
  <Notes>2</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36</vt:i4>
      </vt:variant>
    </vt:vector>
  </HeadingPairs>
  <TitlesOfParts>
    <vt:vector size="53" baseType="lpstr">
      <vt:lpstr>Arial</vt:lpstr>
      <vt:lpstr>SimSun</vt:lpstr>
      <vt:lpstr>Wingdings</vt:lpstr>
      <vt:lpstr>Century Gothic</vt:lpstr>
      <vt:lpstr>Wingdings 3</vt:lpstr>
      <vt:lpstr>Calibri</vt:lpstr>
      <vt:lpstr>MS PGothic</vt:lpstr>
      <vt:lpstr>Times New Roman</vt:lpstr>
      <vt:lpstr>Garamond</vt:lpstr>
      <vt:lpstr>メイリオ</vt:lpstr>
      <vt:lpstr>Yu Gothic</vt:lpstr>
      <vt:lpstr>Wingdings 2</vt:lpstr>
      <vt:lpstr>Arial</vt:lpstr>
      <vt:lpstr>Microsoft YaHei</vt:lpstr>
      <vt:lpstr>Arial Unicode MS</vt:lpstr>
      <vt:lpstr>Wingdings 2</vt:lpstr>
      <vt:lpstr>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intellectual property law</dc:title>
  <dc:creator>Windows User</dc:creator>
  <cp:lastModifiedBy>IFEOMA</cp:lastModifiedBy>
  <cp:revision>54</cp:revision>
  <dcterms:created xsi:type="dcterms:W3CDTF">2011-10-04T23:32:36Z</dcterms:created>
  <dcterms:modified xsi:type="dcterms:W3CDTF">2022-08-30T17:16:20Z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2FA66C29D92640438AC3EC0AA7EEB5E6</vt:lpwstr>
  </property>
  <property fmtid="{D5CDD505-2E9C-101B-9397-08002B2CF9AE}" pid="3" name="KSOProductBuildVer">
    <vt:lpwstr>1033-11.2.0.11210</vt:lpwstr>
  </property>
</Properties>
</file>